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2" r:id="rId6"/>
    <p:sldId id="264" r:id="rId7"/>
    <p:sldId id="266" r:id="rId8"/>
    <p:sldId id="267" r:id="rId9"/>
    <p:sldId id="269" r:id="rId10"/>
    <p:sldId id="280" r:id="rId11"/>
    <p:sldId id="281" r:id="rId12"/>
    <p:sldId id="282" r:id="rId13"/>
    <p:sldId id="283" r:id="rId14"/>
    <p:sldId id="291" r:id="rId15"/>
    <p:sldId id="293" r:id="rId16"/>
    <p:sldId id="29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01E5B-4453-4DA7-B094-C2FD2D554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668ADE-71AE-4E5D-810C-8BDD7C6CC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6A917-EAEC-4DF8-B027-0F757BF29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8CF2C-195E-4491-8BAC-4D32527ACC6C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6F9DE-8993-417A-B85C-4D2E2F428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09FFE-99D3-49C3-AE77-829AE9D76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EBF1D-2EBE-4850-9505-80AD158854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6018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AB216-ED66-43D1-BAA6-C5EE3F21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F4158-4CFB-4296-A39A-DEFBD2EC6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DC354-0A69-4AC5-8A3C-023BC637A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8CF2C-195E-4491-8BAC-4D32527ACC6C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46941-0818-41A5-ADA3-DC371BF2A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2CD93-DFBB-46B3-9E0D-3C398673F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EBF1D-2EBE-4850-9505-80AD158854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7681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36F5CB-639E-4E09-87F5-4B12BD0FD8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C7C387-3194-4028-B5AC-9B5536484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CF632-6EB8-45BD-86BF-8476FE48C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8CF2C-195E-4491-8BAC-4D32527ACC6C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FA30E6-E19E-4A93-BC6B-495FC87A6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57B10-C5FA-4C25-B0C1-6248DC5B8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EBF1D-2EBE-4850-9505-80AD158854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6299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4F106-2992-4CDF-9D38-1948FF92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2E504-50F1-420E-B18B-1EFCB59D4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35F1A-9D49-4C48-B808-99FEEC1D8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8CF2C-195E-4491-8BAC-4D32527ACC6C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B3EDB-B333-4C05-9DC6-5DBD37FAD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98303-5AB2-4174-83F8-0A7C6603B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EBF1D-2EBE-4850-9505-80AD158854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1130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710D4-AB84-4E1F-9CF0-E5CD19CF7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0CD3C6-2A39-4867-824A-FFDBDBC01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63B54-F451-4D6C-9D89-BDFDEE2C6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8CF2C-195E-4491-8BAC-4D32527ACC6C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F9280-ADA7-4461-AF3E-A51FF3DE3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2EA6E-730E-4B00-A682-EC3B768F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EBF1D-2EBE-4850-9505-80AD158854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1499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9D8DC-9B29-4D8C-879F-BED7DF53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15311-C262-4DBD-8286-452ABBBD5A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A0168D-F249-41C2-97EC-77BFB7519B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57F8B0-579B-4EF6-BFD9-4559BA1C8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8CF2C-195E-4491-8BAC-4D32527ACC6C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D1EAEF-DEDE-4627-9ECA-4F8F9008F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F0AA59-69B7-4B48-9370-9CF548F91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EBF1D-2EBE-4850-9505-80AD158854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5424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C4002-22C3-4255-A2B7-4C51A76BD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1DE12-6325-4ADA-9DBD-01556615B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6057DD-4599-4741-BC50-BC073342FB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5079D9-9960-44B0-8633-B4CB826298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5F6DA4-0369-4006-AC76-36D0DC9F79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CE0DA1-4028-4724-ABAF-E3E996444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8CF2C-195E-4491-8BAC-4D32527ACC6C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E52567-C9E6-4635-A4B6-5FFE924FC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3E7F9C-C0F9-440D-AC4E-D1A1C959E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EBF1D-2EBE-4850-9505-80AD158854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0089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BE4D8-18B8-47AE-9E15-20F0614AD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8A6EDA-CE47-41ED-BEE7-5C63087AD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8CF2C-195E-4491-8BAC-4D32527ACC6C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8540B3-C135-458B-BEC7-D9FA56EC5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9F04E6-13E9-42D1-90A6-1597FB728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EBF1D-2EBE-4850-9505-80AD158854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6375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FAF508-68FB-417E-B3DB-68582471D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8CF2C-195E-4491-8BAC-4D32527ACC6C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C6AE02-85AF-4C97-A7DA-08606E6E0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2B220-943C-431C-A9FB-D9784DB4F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EBF1D-2EBE-4850-9505-80AD158854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9342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51B4-5CD8-404C-90DC-B8897B7EB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4AE45-B94E-420B-A54A-1BE66DD80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65F7F9-BFB5-4DE2-8B24-6DF17BAF8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55C26C-A39C-405B-9BFD-332B425D1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8CF2C-195E-4491-8BAC-4D32527ACC6C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76738E-CD53-452D-8341-B23E53400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43778-99E1-4053-B704-27DEB50BF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EBF1D-2EBE-4850-9505-80AD158854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9415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51538-06BF-4614-82EE-ED7F74FA9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C349AC-F954-4DE7-845A-7ADAD536E9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35C6DB-8431-40CB-980E-B934B7C3E1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11F0A0-0E88-4DC5-9B6B-73A0ED4F8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8CF2C-195E-4491-8BAC-4D32527ACC6C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5D9E47-23C2-4670-84F8-D67C4C37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AB0645-A4E7-497E-9BA0-FFF94B0A7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EBF1D-2EBE-4850-9505-80AD158854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4703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F6272A-15DA-4055-886F-AFF5DD006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505F01-2250-47B8-89BD-C4E9F546F3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51B4F-677D-43CB-AAA1-245507832E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8CF2C-195E-4491-8BAC-4D32527ACC6C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83C98-D643-47CB-BC05-00AC4BF1D9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CB8BF-4D46-435D-8753-85A67B7D07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1EBF1D-2EBE-4850-9505-80AD158854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6695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3" indent="-228603" algn="l" defTabSz="91441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4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0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6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26" Type="http://schemas.openxmlformats.org/officeDocument/2006/relationships/image" Target="../media/image50.pn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9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48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7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1.png"/><Relationship Id="rId27" Type="http://schemas.openxmlformats.org/officeDocument/2006/relationships/image" Target="../media/image51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3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image" Target="../media/image64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image" Target="../media/image40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8.png"/><Relationship Id="rId7" Type="http://schemas.openxmlformats.org/officeDocument/2006/relationships/image" Target="../media/image6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324"/>
                    </a14:imgEffect>
                    <a14:imgEffect>
                      <a14:saturation sat="87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01BACB-8B79-4B62-9D10-C242E1E66D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117" y="5721060"/>
            <a:ext cx="3097764" cy="76234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631512-6CD1-4589-9854-5E1EAEA0D292}"/>
              </a:ext>
            </a:extLst>
          </p:cNvPr>
          <p:cNvSpPr txBox="1"/>
          <p:nvPr/>
        </p:nvSpPr>
        <p:spPr>
          <a:xfrm>
            <a:off x="4822372" y="506824"/>
            <a:ext cx="2547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Master Thesis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FA5005-35D9-4949-9BC4-929699CA3690}"/>
              </a:ext>
            </a:extLst>
          </p:cNvPr>
          <p:cNvSpPr txBox="1"/>
          <p:nvPr/>
        </p:nvSpPr>
        <p:spPr>
          <a:xfrm>
            <a:off x="2775856" y="1136940"/>
            <a:ext cx="66402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accent1">
                    <a:lumMod val="75000"/>
                  </a:schemeClr>
                </a:solidFill>
              </a:rPr>
              <a:t>Architecture Development to Replace Finite Element Methods with Deep Neural Networks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AF6C25-BE40-427C-9D99-B085B83866B3}"/>
              </a:ext>
            </a:extLst>
          </p:cNvPr>
          <p:cNvSpPr txBox="1"/>
          <p:nvPr/>
        </p:nvSpPr>
        <p:spPr>
          <a:xfrm>
            <a:off x="2588468" y="2937432"/>
            <a:ext cx="65671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       Examiners:</a:t>
            </a:r>
          </a:p>
          <a:p>
            <a:pPr algn="ctr"/>
            <a:r>
              <a:rPr lang="en-IN" b="1" dirty="0"/>
              <a:t>Prof. Dr. – Ing. Andreas Schwung    &amp;    Prof. Dr. – Ing. Jens Oberrath</a:t>
            </a:r>
            <a:endParaRPr lang="en-IN" dirty="0"/>
          </a:p>
          <a:p>
            <a:pPr algn="ctr"/>
            <a:r>
              <a:rPr lang="en-IN" b="1" dirty="0"/>
              <a:t> </a:t>
            </a:r>
          </a:p>
          <a:p>
            <a:pPr algn="ctr"/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CCB6F1-44D4-436B-B497-7E0F4D46C238}"/>
              </a:ext>
            </a:extLst>
          </p:cNvPr>
          <p:cNvSpPr txBox="1"/>
          <p:nvPr/>
        </p:nvSpPr>
        <p:spPr>
          <a:xfrm>
            <a:off x="4332516" y="3814595"/>
            <a:ext cx="3526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Advisor:</a:t>
            </a:r>
          </a:p>
          <a:p>
            <a:pPr algn="ctr"/>
            <a:r>
              <a:rPr lang="en-IN" b="1" dirty="0"/>
              <a:t>MSc. Johannes Pöppelbaum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F34A05-A4D9-4A7A-8834-F244D8D5F41A}"/>
              </a:ext>
            </a:extLst>
          </p:cNvPr>
          <p:cNvSpPr txBox="1"/>
          <p:nvPr/>
        </p:nvSpPr>
        <p:spPr>
          <a:xfrm>
            <a:off x="4332515" y="4691759"/>
            <a:ext cx="35269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Presented by:</a:t>
            </a:r>
          </a:p>
          <a:p>
            <a:pPr algn="ctr"/>
            <a:r>
              <a:rPr lang="en-IN" b="1" dirty="0"/>
              <a:t>Kaushal Narendra Tare</a:t>
            </a:r>
          </a:p>
          <a:p>
            <a:pPr algn="ctr"/>
            <a:r>
              <a:rPr lang="en-IN" b="1" dirty="0"/>
              <a:t>(10062903)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8775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E5D3FCF-DA47-400B-9A93-CE4C61593274}"/>
              </a:ext>
            </a:extLst>
          </p:cNvPr>
          <p:cNvGrpSpPr/>
          <p:nvPr/>
        </p:nvGrpSpPr>
        <p:grpSpPr>
          <a:xfrm>
            <a:off x="291693" y="58723"/>
            <a:ext cx="5999044" cy="2118199"/>
            <a:chOff x="452090" y="156997"/>
            <a:chExt cx="5573005" cy="186726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111EB3E-0044-4FAC-8B4B-8BD0F6F70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7007" y="252163"/>
              <a:ext cx="2498088" cy="177209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E9E1EA8-1650-4213-BDD3-54D8EE431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5630" y="567325"/>
              <a:ext cx="409237" cy="114177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0E89435-FD60-4E93-9291-72B5FD1A7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66385" y="567325"/>
              <a:ext cx="412539" cy="1141773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9BD925B-4521-4FD5-A78A-435D41110EE1}"/>
                </a:ext>
              </a:extLst>
            </p:cNvPr>
            <p:cNvCxnSpPr>
              <a:cxnSpLocks/>
            </p:cNvCxnSpPr>
            <p:nvPr/>
          </p:nvCxnSpPr>
          <p:spPr>
            <a:xfrm>
              <a:off x="2457261" y="360757"/>
              <a:ext cx="0" cy="157287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530CC1A-B9BB-4BC1-95D6-D13AD4C939D8}"/>
                </a:ext>
              </a:extLst>
            </p:cNvPr>
            <p:cNvSpPr txBox="1"/>
            <p:nvPr/>
          </p:nvSpPr>
          <p:spPr>
            <a:xfrm>
              <a:off x="1887172" y="156997"/>
              <a:ext cx="197693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050" dirty="0"/>
                <a:t>Deformation (mm) at time step 1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34E989-A33D-48F6-B0AA-3BFAEE0EA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2090" y="419056"/>
              <a:ext cx="1867470" cy="139643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0ACF53-2109-439C-9134-A59BC23E0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8704" y="872857"/>
              <a:ext cx="547688" cy="93821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02A468C-833E-44B5-928F-CF57565370D4}"/>
                </a:ext>
              </a:extLst>
            </p:cNvPr>
            <p:cNvSpPr txBox="1"/>
            <p:nvPr/>
          </p:nvSpPr>
          <p:spPr>
            <a:xfrm>
              <a:off x="2441814" y="1655965"/>
              <a:ext cx="59506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800" dirty="0"/>
                <a:t>predicted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FF9003-32D9-4745-A4AA-E9032D1BE340}"/>
                </a:ext>
              </a:extLst>
            </p:cNvPr>
            <p:cNvSpPr txBox="1"/>
            <p:nvPr/>
          </p:nvSpPr>
          <p:spPr>
            <a:xfrm>
              <a:off x="2974220" y="1661235"/>
              <a:ext cx="59506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800" dirty="0"/>
                <a:t>actual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1B1F7C6-D5E7-4469-8DC9-7471125F43FF}"/>
              </a:ext>
            </a:extLst>
          </p:cNvPr>
          <p:cNvGrpSpPr/>
          <p:nvPr/>
        </p:nvGrpSpPr>
        <p:grpSpPr>
          <a:xfrm>
            <a:off x="291693" y="2131561"/>
            <a:ext cx="5999042" cy="2277907"/>
            <a:chOff x="458704" y="2016058"/>
            <a:chExt cx="5566391" cy="193420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D7E0DF3-FB91-4EFD-904B-43621F183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27007" y="2155465"/>
              <a:ext cx="2498088" cy="179479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46452CB-4519-447F-80F5-00DEDFF85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85630" y="2467925"/>
              <a:ext cx="458376" cy="114177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993C18C-E956-4601-8153-ACA515954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68631" y="2474271"/>
              <a:ext cx="458376" cy="1135427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1420E39-A9BB-4100-9E47-34DD88F6D672}"/>
                </a:ext>
              </a:extLst>
            </p:cNvPr>
            <p:cNvCxnSpPr>
              <a:cxnSpLocks/>
            </p:cNvCxnSpPr>
            <p:nvPr/>
          </p:nvCxnSpPr>
          <p:spPr>
            <a:xfrm>
              <a:off x="2457261" y="2245371"/>
              <a:ext cx="0" cy="157287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1C067DC-426F-480E-B0CD-70415E037649}"/>
                </a:ext>
              </a:extLst>
            </p:cNvPr>
            <p:cNvSpPr txBox="1"/>
            <p:nvPr/>
          </p:nvSpPr>
          <p:spPr>
            <a:xfrm>
              <a:off x="1887172" y="2016058"/>
              <a:ext cx="197693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050" dirty="0"/>
                <a:t>Deformation (mm) at time step 2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7382B84-44EC-40BA-B6D6-5F94F5330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8704" y="2315779"/>
              <a:ext cx="1861125" cy="139643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41EB6CD-5044-4D70-A4C0-421854DCE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58704" y="2774000"/>
              <a:ext cx="553305" cy="938213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0AA2700-85CF-423F-8B7C-4E31345CBE32}"/>
                </a:ext>
              </a:extLst>
            </p:cNvPr>
            <p:cNvSpPr txBox="1"/>
            <p:nvPr/>
          </p:nvSpPr>
          <p:spPr>
            <a:xfrm>
              <a:off x="2446882" y="3561054"/>
              <a:ext cx="59506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800" dirty="0"/>
                <a:t>predicted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51596D-460B-4152-9B9A-7B9A3FC91B12}"/>
                </a:ext>
              </a:extLst>
            </p:cNvPr>
            <p:cNvSpPr txBox="1"/>
            <p:nvPr/>
          </p:nvSpPr>
          <p:spPr>
            <a:xfrm>
              <a:off x="2979288" y="3566324"/>
              <a:ext cx="59506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800" dirty="0"/>
                <a:t>actual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159978-DEAB-4E4F-92DB-9967F1FCDA57}"/>
              </a:ext>
            </a:extLst>
          </p:cNvPr>
          <p:cNvGrpSpPr/>
          <p:nvPr/>
        </p:nvGrpSpPr>
        <p:grpSpPr>
          <a:xfrm>
            <a:off x="284764" y="4306662"/>
            <a:ext cx="6005969" cy="2443383"/>
            <a:chOff x="446472" y="3883840"/>
            <a:chExt cx="5578624" cy="1978843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A90FBF4-A5DD-4C9E-AAAD-E10F0DDEC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27008" y="4083146"/>
              <a:ext cx="2498088" cy="1779537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0EE0FB1-5388-41A9-8F64-F827ED0DF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616868" y="4382112"/>
              <a:ext cx="417106" cy="11417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681FE14-493C-490E-9CF3-60A8E8456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074890" y="4382113"/>
              <a:ext cx="414049" cy="1141773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ECFB774-3C80-41D4-94CD-1B6D1CB5AD55}"/>
                </a:ext>
              </a:extLst>
            </p:cNvPr>
            <p:cNvCxnSpPr>
              <a:cxnSpLocks/>
            </p:cNvCxnSpPr>
            <p:nvPr/>
          </p:nvCxnSpPr>
          <p:spPr>
            <a:xfrm>
              <a:off x="2457261" y="4103722"/>
              <a:ext cx="0" cy="157287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2B7E08B-E22D-4FDC-A611-E047F93FE83E}"/>
                </a:ext>
              </a:extLst>
            </p:cNvPr>
            <p:cNvSpPr txBox="1"/>
            <p:nvPr/>
          </p:nvSpPr>
          <p:spPr>
            <a:xfrm>
              <a:off x="1887172" y="3883840"/>
              <a:ext cx="197693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050" dirty="0"/>
                <a:t>Deformation (mm) at time step 3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FFC49D4-F560-4DA4-9C84-AF741B9A7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52090" y="4197635"/>
              <a:ext cx="1861126" cy="1396434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0BD145A-DA2C-4D2D-9767-14B13EC7F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46472" y="4659246"/>
              <a:ext cx="559920" cy="934823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43DFF75-440C-42FD-B0E2-B791B300EB4F}"/>
                </a:ext>
              </a:extLst>
            </p:cNvPr>
            <p:cNvSpPr txBox="1"/>
            <p:nvPr/>
          </p:nvSpPr>
          <p:spPr>
            <a:xfrm>
              <a:off x="2448503" y="5470139"/>
              <a:ext cx="59506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800" dirty="0"/>
                <a:t>predicted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D24DD42-E838-487B-8240-4069DB28F8A6}"/>
                </a:ext>
              </a:extLst>
            </p:cNvPr>
            <p:cNvSpPr txBox="1"/>
            <p:nvPr/>
          </p:nvSpPr>
          <p:spPr>
            <a:xfrm>
              <a:off x="2980909" y="5463377"/>
              <a:ext cx="59506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800" dirty="0"/>
                <a:t>actual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3C3B5C4-95FE-44EB-BBC7-F11B705B99FF}"/>
              </a:ext>
            </a:extLst>
          </p:cNvPr>
          <p:cNvGrpSpPr/>
          <p:nvPr/>
        </p:nvGrpSpPr>
        <p:grpSpPr>
          <a:xfrm>
            <a:off x="6342494" y="1005120"/>
            <a:ext cx="5779908" cy="2252881"/>
            <a:chOff x="458704" y="5841885"/>
            <a:chExt cx="5566391" cy="1910883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3348001-FD25-42AA-BD7D-0C647F34F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527007" y="6010827"/>
              <a:ext cx="2498088" cy="174194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6C0117D-E8BE-404C-87B8-C375BE077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612655" y="6289955"/>
              <a:ext cx="421319" cy="1141774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B6936AD-C9A0-4AE2-8D6F-DA64C3F1C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066385" y="6289955"/>
              <a:ext cx="418232" cy="1141773"/>
            </a:xfrm>
            <a:prstGeom prst="rect">
              <a:avLst/>
            </a:prstGeom>
          </p:spPr>
        </p:pic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8993CA5-5180-4BD3-AB34-F3B2E0FBDD8A}"/>
                </a:ext>
              </a:extLst>
            </p:cNvPr>
            <p:cNvCxnSpPr>
              <a:cxnSpLocks/>
            </p:cNvCxnSpPr>
            <p:nvPr/>
          </p:nvCxnSpPr>
          <p:spPr>
            <a:xfrm>
              <a:off x="2444123" y="6074199"/>
              <a:ext cx="0" cy="157287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818D293-9986-475E-A059-C7792358947E}"/>
                </a:ext>
              </a:extLst>
            </p:cNvPr>
            <p:cNvSpPr txBox="1"/>
            <p:nvPr/>
          </p:nvSpPr>
          <p:spPr>
            <a:xfrm>
              <a:off x="1887172" y="5841885"/>
              <a:ext cx="197693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050" dirty="0"/>
                <a:t>Deformation (mm) at time step 4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15C0B8D-448A-4EBE-AE88-683B8260C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58704" y="6143472"/>
              <a:ext cx="1854512" cy="1396434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9DB6087-4A1A-4318-B955-97A7774FA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64876" y="6572196"/>
              <a:ext cx="541516" cy="96771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376B7DD-2F5D-4A98-AFFD-EBBD431A8578}"/>
                </a:ext>
              </a:extLst>
            </p:cNvPr>
            <p:cNvSpPr txBox="1"/>
            <p:nvPr/>
          </p:nvSpPr>
          <p:spPr>
            <a:xfrm>
              <a:off x="2441805" y="7389011"/>
              <a:ext cx="59506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800" dirty="0"/>
                <a:t>predicted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AE1A795-3261-4B73-9FD5-664E54605EE5}"/>
                </a:ext>
              </a:extLst>
            </p:cNvPr>
            <p:cNvSpPr txBox="1"/>
            <p:nvPr/>
          </p:nvSpPr>
          <p:spPr>
            <a:xfrm>
              <a:off x="2974211" y="7394281"/>
              <a:ext cx="59506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800" dirty="0"/>
                <a:t>actual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093E225-4C2D-4E9F-AD20-270FC1BCE3B9}"/>
              </a:ext>
            </a:extLst>
          </p:cNvPr>
          <p:cNvGrpSpPr/>
          <p:nvPr/>
        </p:nvGrpSpPr>
        <p:grpSpPr>
          <a:xfrm>
            <a:off x="6315697" y="3133394"/>
            <a:ext cx="5773493" cy="2162246"/>
            <a:chOff x="452090" y="7800438"/>
            <a:chExt cx="5573005" cy="1933494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DD6A07F-9E54-41DC-925E-681486986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527007" y="7898128"/>
              <a:ext cx="2498088" cy="1835804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6048132-AFC8-4C18-8F4D-D571B177E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562385" y="8245143"/>
              <a:ext cx="481621" cy="1141774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E078EE53-58AC-4AAB-A6CB-17264BFE4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087934" y="8245143"/>
              <a:ext cx="419769" cy="1141773"/>
            </a:xfrm>
            <a:prstGeom prst="rect">
              <a:avLst/>
            </a:prstGeom>
          </p:spPr>
        </p:pic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442AEE3-1929-43C0-AB37-26D9D885947A}"/>
                </a:ext>
              </a:extLst>
            </p:cNvPr>
            <p:cNvCxnSpPr>
              <a:cxnSpLocks/>
            </p:cNvCxnSpPr>
            <p:nvPr/>
          </p:nvCxnSpPr>
          <p:spPr>
            <a:xfrm>
              <a:off x="2457261" y="8053078"/>
              <a:ext cx="0" cy="157287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8E4D0CF-A9A2-4186-8C0D-BA1C9D57D158}"/>
                </a:ext>
              </a:extLst>
            </p:cNvPr>
            <p:cNvSpPr txBox="1"/>
            <p:nvPr/>
          </p:nvSpPr>
          <p:spPr>
            <a:xfrm>
              <a:off x="1887172" y="7800438"/>
              <a:ext cx="197693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050" dirty="0"/>
                <a:t>Deformation (mm) at time step 5</a:t>
              </a: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497F76B-7FB9-459F-BED1-AD1D053DD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452090" y="8102024"/>
              <a:ext cx="1854508" cy="1384946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C05A7D85-DA4D-46A1-9297-4746C2E12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458704" y="8519234"/>
              <a:ext cx="563666" cy="96771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77FF5F4-7F37-4F25-AC7C-9BC9BB4CF1A4}"/>
                </a:ext>
              </a:extLst>
            </p:cNvPr>
            <p:cNvSpPr txBox="1"/>
            <p:nvPr/>
          </p:nvSpPr>
          <p:spPr>
            <a:xfrm>
              <a:off x="2460535" y="9323783"/>
              <a:ext cx="59506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800" dirty="0"/>
                <a:t>predicted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860D12C-2859-4A52-A3D7-36AE6CA65307}"/>
                </a:ext>
              </a:extLst>
            </p:cNvPr>
            <p:cNvSpPr txBox="1"/>
            <p:nvPr/>
          </p:nvSpPr>
          <p:spPr>
            <a:xfrm>
              <a:off x="3017005" y="9329053"/>
              <a:ext cx="59506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800" dirty="0"/>
                <a:t>actual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15A94CED-26A8-4B65-83F5-64BD9AD9DA55}"/>
              </a:ext>
            </a:extLst>
          </p:cNvPr>
          <p:cNvSpPr txBox="1"/>
          <p:nvPr/>
        </p:nvSpPr>
        <p:spPr>
          <a:xfrm>
            <a:off x="7533894" y="491076"/>
            <a:ext cx="3459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3D Deformation Plots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450C57C-FD83-4393-943E-BE33382D29D3}"/>
              </a:ext>
            </a:extLst>
          </p:cNvPr>
          <p:cNvSpPr txBox="1"/>
          <p:nvPr/>
        </p:nvSpPr>
        <p:spPr>
          <a:xfrm>
            <a:off x="6516193" y="5578170"/>
            <a:ext cx="4731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/>
              <a:t>Excellent deformation prediction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A756E03-1CA8-4D78-A376-08E793BC0730}"/>
              </a:ext>
            </a:extLst>
          </p:cNvPr>
          <p:cNvSpPr txBox="1"/>
          <p:nvPr/>
        </p:nvSpPr>
        <p:spPr>
          <a:xfrm>
            <a:off x="7825755" y="133723"/>
            <a:ext cx="2916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Experiment Results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3DAF087-3C57-4F94-B1EF-F9671D721DFD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130"/>
          <a:stretch/>
        </p:blipFill>
        <p:spPr>
          <a:xfrm>
            <a:off x="7000230" y="2262932"/>
            <a:ext cx="3631312" cy="223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48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49529E2-D51E-4C0F-8156-13AB2C106BA6}"/>
              </a:ext>
            </a:extLst>
          </p:cNvPr>
          <p:cNvGrpSpPr/>
          <p:nvPr/>
        </p:nvGrpSpPr>
        <p:grpSpPr>
          <a:xfrm>
            <a:off x="238646" y="54304"/>
            <a:ext cx="5857354" cy="2287823"/>
            <a:chOff x="649707" y="104944"/>
            <a:chExt cx="5118167" cy="190630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A8D96EE-D7D2-4C79-AF9D-FE88CE10D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04" b="4902"/>
            <a:stretch/>
          </p:blipFill>
          <p:spPr>
            <a:xfrm>
              <a:off x="649707" y="104944"/>
              <a:ext cx="2550693" cy="190630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2D3447-D6A1-497F-89BD-332C7FFBE4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02" b="5278"/>
            <a:stretch/>
          </p:blipFill>
          <p:spPr>
            <a:xfrm>
              <a:off x="3200398" y="104944"/>
              <a:ext cx="2567476" cy="1901834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D19A1D9-B62B-4A2E-9BEF-7483F508B0A5}"/>
              </a:ext>
            </a:extLst>
          </p:cNvPr>
          <p:cNvGrpSpPr/>
          <p:nvPr/>
        </p:nvGrpSpPr>
        <p:grpSpPr>
          <a:xfrm>
            <a:off x="238646" y="2413514"/>
            <a:ext cx="5857354" cy="2211313"/>
            <a:chOff x="649706" y="2065675"/>
            <a:chExt cx="5101387" cy="190183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27FA5EB-E95A-4D3C-BC3F-677606C127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09" b="4903"/>
            <a:stretch/>
          </p:blipFill>
          <p:spPr>
            <a:xfrm>
              <a:off x="649706" y="2065675"/>
              <a:ext cx="2550693" cy="190183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0BE41F6-1A5B-48ED-B526-A8980885DC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87" b="5278"/>
            <a:stretch/>
          </p:blipFill>
          <p:spPr>
            <a:xfrm>
              <a:off x="3200399" y="2066308"/>
              <a:ext cx="2550694" cy="189412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9312E91-6278-4257-9B37-73A58DD54FAE}"/>
              </a:ext>
            </a:extLst>
          </p:cNvPr>
          <p:cNvGrpSpPr/>
          <p:nvPr/>
        </p:nvGrpSpPr>
        <p:grpSpPr>
          <a:xfrm>
            <a:off x="275180" y="4718642"/>
            <a:ext cx="5820820" cy="2085054"/>
            <a:chOff x="649706" y="4021931"/>
            <a:chExt cx="5101387" cy="190592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663D077-AEA3-434C-BBD0-6DD6995C58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09" b="4903"/>
            <a:stretch/>
          </p:blipFill>
          <p:spPr>
            <a:xfrm>
              <a:off x="649706" y="4021931"/>
              <a:ext cx="2550693" cy="190183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58E2C1A-E1A5-4CDC-9DB8-90CCA45299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87" b="5063"/>
            <a:stretch/>
          </p:blipFill>
          <p:spPr>
            <a:xfrm>
              <a:off x="3200399" y="4029005"/>
              <a:ext cx="2550694" cy="189885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8F6B86-FBA3-4366-8191-31D360CDE627}"/>
              </a:ext>
            </a:extLst>
          </p:cNvPr>
          <p:cNvGrpSpPr/>
          <p:nvPr/>
        </p:nvGrpSpPr>
        <p:grpSpPr>
          <a:xfrm>
            <a:off x="6076793" y="975942"/>
            <a:ext cx="5876561" cy="2282454"/>
            <a:chOff x="649706" y="5945566"/>
            <a:chExt cx="5101387" cy="193445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39A684B-EBBA-4CC1-B85C-6C08F67D1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518" b="5433"/>
            <a:stretch/>
          </p:blipFill>
          <p:spPr>
            <a:xfrm>
              <a:off x="649706" y="5978187"/>
              <a:ext cx="2578539" cy="190183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902FFF1-04E6-4814-96DD-1EDC32391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87" b="5063"/>
            <a:stretch/>
          </p:blipFill>
          <p:spPr>
            <a:xfrm>
              <a:off x="3172994" y="5945566"/>
              <a:ext cx="2578099" cy="191925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6488299-797B-4F19-B8B0-1ABB6437A960}"/>
              </a:ext>
            </a:extLst>
          </p:cNvPr>
          <p:cNvGrpSpPr/>
          <p:nvPr/>
        </p:nvGrpSpPr>
        <p:grpSpPr>
          <a:xfrm>
            <a:off x="6136739" y="3367751"/>
            <a:ext cx="5820822" cy="2202353"/>
            <a:chOff x="649706" y="7922936"/>
            <a:chExt cx="5073540" cy="190090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8FB6DDD-D536-4C6D-8760-855E6A465E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519" b="5062"/>
            <a:stretch/>
          </p:blipFill>
          <p:spPr>
            <a:xfrm>
              <a:off x="649706" y="7934442"/>
              <a:ext cx="2550692" cy="188940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159CFC4-CDE9-47DF-A188-1B931D26B8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87" b="5063"/>
            <a:stretch/>
          </p:blipFill>
          <p:spPr>
            <a:xfrm>
              <a:off x="3200398" y="7922936"/>
              <a:ext cx="2522848" cy="187812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9E7977C-F25B-44FB-8081-D2145A2C8965}"/>
              </a:ext>
            </a:extLst>
          </p:cNvPr>
          <p:cNvSpPr txBox="1"/>
          <p:nvPr/>
        </p:nvSpPr>
        <p:spPr>
          <a:xfrm>
            <a:off x="6423059" y="342689"/>
            <a:ext cx="5377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Deformation Error Visualization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62D13E-5F4E-475F-8D22-AE5C2B90CFE6}"/>
              </a:ext>
            </a:extLst>
          </p:cNvPr>
          <p:cNvSpPr txBox="1"/>
          <p:nvPr/>
        </p:nvSpPr>
        <p:spPr>
          <a:xfrm>
            <a:off x="6301102" y="5638900"/>
            <a:ext cx="5737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/>
              <a:t>Deformation error varies between -1 to +1.5 mm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980C60-1A70-4B61-ADAE-7F6212197C2E}"/>
              </a:ext>
            </a:extLst>
          </p:cNvPr>
          <p:cNvSpPr txBox="1"/>
          <p:nvPr/>
        </p:nvSpPr>
        <p:spPr>
          <a:xfrm>
            <a:off x="6301102" y="6078577"/>
            <a:ext cx="4998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/>
              <a:t>Relative error is close to zero for higher deformation values at the free end</a:t>
            </a:r>
          </a:p>
        </p:txBody>
      </p:sp>
    </p:spTree>
    <p:extLst>
      <p:ext uri="{BB962C8B-B14F-4D97-AF65-F5344CB8AC3E}">
        <p14:creationId xmlns:p14="http://schemas.microsoft.com/office/powerpoint/2010/main" val="216983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29E4E09-C7A2-42D7-8BFB-1A6F39D4A164}"/>
              </a:ext>
            </a:extLst>
          </p:cNvPr>
          <p:cNvGrpSpPr/>
          <p:nvPr/>
        </p:nvGrpSpPr>
        <p:grpSpPr>
          <a:xfrm>
            <a:off x="214047" y="48547"/>
            <a:ext cx="5980033" cy="2305112"/>
            <a:chOff x="457200" y="-156978"/>
            <a:chExt cx="5842001" cy="212140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4A445CB-911C-43A2-9575-FA5674CAD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38475" y="127000"/>
              <a:ext cx="3260726" cy="183743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2ECAB50-8117-4384-8E19-D27AF7A576D2}"/>
                </a:ext>
              </a:extLst>
            </p:cNvPr>
            <p:cNvSpPr txBox="1"/>
            <p:nvPr/>
          </p:nvSpPr>
          <p:spPr>
            <a:xfrm>
              <a:off x="2275434" y="-156978"/>
              <a:ext cx="197693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050" dirty="0"/>
                <a:t>Stress (MPa) at time step 1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8076EC6-DCB3-44D3-9412-D516F7F22049}"/>
                </a:ext>
              </a:extLst>
            </p:cNvPr>
            <p:cNvCxnSpPr/>
            <p:nvPr/>
          </p:nvCxnSpPr>
          <p:spPr>
            <a:xfrm>
              <a:off x="2951480" y="103727"/>
              <a:ext cx="0" cy="1757129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1F6167-D710-4B4A-888E-0A1B4F8F8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156787"/>
              <a:ext cx="2275434" cy="170406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BC79BC-4528-4217-8E2F-F0686CB3B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2916" y="714056"/>
              <a:ext cx="661666" cy="1135958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8A24F9A-A30D-4698-86F4-385B9638E847}"/>
              </a:ext>
            </a:extLst>
          </p:cNvPr>
          <p:cNvGrpSpPr/>
          <p:nvPr/>
        </p:nvGrpSpPr>
        <p:grpSpPr>
          <a:xfrm>
            <a:off x="214046" y="2282228"/>
            <a:ext cx="5980033" cy="2236764"/>
            <a:chOff x="457200" y="1742678"/>
            <a:chExt cx="5842000" cy="209209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8673618-654C-4214-88DB-BD9A82C5D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38473" y="1932681"/>
              <a:ext cx="3260727" cy="190209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10062A-B0EB-49CD-86C8-95F5136171F3}"/>
                </a:ext>
              </a:extLst>
            </p:cNvPr>
            <p:cNvSpPr txBox="1"/>
            <p:nvPr/>
          </p:nvSpPr>
          <p:spPr>
            <a:xfrm>
              <a:off x="2275434" y="1742678"/>
              <a:ext cx="197693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050" dirty="0"/>
                <a:t>Stress (MPa) at time step 2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B94B365-D9B1-41D8-8A81-6E6886E89D32}"/>
                </a:ext>
              </a:extLst>
            </p:cNvPr>
            <p:cNvCxnSpPr/>
            <p:nvPr/>
          </p:nvCxnSpPr>
          <p:spPr>
            <a:xfrm>
              <a:off x="2951480" y="1976012"/>
              <a:ext cx="0" cy="1757129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B222C2F-3133-440E-897A-DB796E255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8" y="2020821"/>
              <a:ext cx="2275426" cy="162220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36645E4-D38F-4CC9-BA7C-00C7FBDD4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7200" y="2507068"/>
              <a:ext cx="656725" cy="113595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92D09F0-9734-4821-B560-48CF01B61E79}"/>
              </a:ext>
            </a:extLst>
          </p:cNvPr>
          <p:cNvGrpSpPr/>
          <p:nvPr/>
        </p:nvGrpSpPr>
        <p:grpSpPr>
          <a:xfrm>
            <a:off x="204208" y="4387026"/>
            <a:ext cx="5989871" cy="2276652"/>
            <a:chOff x="457200" y="3796641"/>
            <a:chExt cx="5842000" cy="20777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F765627-953D-402B-9E8F-75FDBBD0F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38473" y="4005602"/>
              <a:ext cx="3260727" cy="186877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F43AD7-566E-4FDB-A9A4-7ACAA15C0D5F}"/>
                </a:ext>
              </a:extLst>
            </p:cNvPr>
            <p:cNvSpPr txBox="1"/>
            <p:nvPr/>
          </p:nvSpPr>
          <p:spPr>
            <a:xfrm>
              <a:off x="2275434" y="3796641"/>
              <a:ext cx="197693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050" dirty="0"/>
                <a:t>Stress (MPa) at time step 3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810ECD5-B8D8-4DEA-8B05-C75F39E1D22B}"/>
                </a:ext>
              </a:extLst>
            </p:cNvPr>
            <p:cNvCxnSpPr/>
            <p:nvPr/>
          </p:nvCxnSpPr>
          <p:spPr>
            <a:xfrm>
              <a:off x="2951480" y="4028350"/>
              <a:ext cx="0" cy="1757129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BBCC002-0FA6-4524-89FE-62C668BF4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7200" y="4055133"/>
              <a:ext cx="2273968" cy="162220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2AE076-9632-4CC9-82FA-B60D82839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7200" y="4541380"/>
              <a:ext cx="687554" cy="1135958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7E71D8C-5AE1-4315-A8E2-895D6C0FE489}"/>
              </a:ext>
            </a:extLst>
          </p:cNvPr>
          <p:cNvGrpSpPr/>
          <p:nvPr/>
        </p:nvGrpSpPr>
        <p:grpSpPr>
          <a:xfrm>
            <a:off x="6281072" y="1140555"/>
            <a:ext cx="5910928" cy="2160597"/>
            <a:chOff x="453625" y="5812262"/>
            <a:chExt cx="5845574" cy="205518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A225F94-470E-4B52-A1A9-706BD31DC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038472" y="6000759"/>
              <a:ext cx="3260727" cy="186668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CD0152-1CA5-44A4-AAFC-55DACC518F69}"/>
                </a:ext>
              </a:extLst>
            </p:cNvPr>
            <p:cNvSpPr txBox="1"/>
            <p:nvPr/>
          </p:nvSpPr>
          <p:spPr>
            <a:xfrm>
              <a:off x="2275434" y="5812262"/>
              <a:ext cx="197693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050" dirty="0"/>
                <a:t>Stress (MPa) at time step 4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76D6685-7829-43F7-811F-A801CF779172}"/>
                </a:ext>
              </a:extLst>
            </p:cNvPr>
            <p:cNvCxnSpPr/>
            <p:nvPr/>
          </p:nvCxnSpPr>
          <p:spPr>
            <a:xfrm>
              <a:off x="2951480" y="6059086"/>
              <a:ext cx="0" cy="1757129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8D839C3-0D2F-4B27-9567-0762B677F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7200" y="6091815"/>
              <a:ext cx="2281077" cy="162220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C6A910A-AF9D-4395-B7A1-7B357CA5B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3625" y="6576090"/>
              <a:ext cx="636769" cy="113793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5A9A7F9-24F1-4FFC-985B-8A61F20E6329}"/>
              </a:ext>
            </a:extLst>
          </p:cNvPr>
          <p:cNvGrpSpPr/>
          <p:nvPr/>
        </p:nvGrpSpPr>
        <p:grpSpPr>
          <a:xfrm>
            <a:off x="6281072" y="3323562"/>
            <a:ext cx="5910928" cy="2317618"/>
            <a:chOff x="462916" y="7816215"/>
            <a:chExt cx="5839858" cy="2023787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A3C6492-42AC-4500-9A13-51F6CB7FA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038472" y="7973319"/>
              <a:ext cx="3264302" cy="1866683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93C4A2B-043F-4B15-9334-10FADE54D032}"/>
                </a:ext>
              </a:extLst>
            </p:cNvPr>
            <p:cNvSpPr txBox="1"/>
            <p:nvPr/>
          </p:nvSpPr>
          <p:spPr>
            <a:xfrm>
              <a:off x="2275434" y="7816215"/>
              <a:ext cx="197693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050" dirty="0"/>
                <a:t>Stress (MPa) at time step 5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6ED9C32-625F-4568-AF4D-A749D4C98452}"/>
                </a:ext>
              </a:extLst>
            </p:cNvPr>
            <p:cNvCxnSpPr/>
            <p:nvPr/>
          </p:nvCxnSpPr>
          <p:spPr>
            <a:xfrm>
              <a:off x="2951480" y="8044773"/>
              <a:ext cx="0" cy="1757129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A41E328-1F45-454B-A24A-D2F88F437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62916" y="8127281"/>
              <a:ext cx="2275361" cy="1548184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8C48D43-0ED4-48F4-96D8-8141B7183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62916" y="8623534"/>
              <a:ext cx="657457" cy="1051931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31BD4D-F344-4CAB-8D6A-2043056C62FB}"/>
              </a:ext>
            </a:extLst>
          </p:cNvPr>
          <p:cNvSpPr txBox="1"/>
          <p:nvPr/>
        </p:nvSpPr>
        <p:spPr>
          <a:xfrm>
            <a:off x="6975150" y="514047"/>
            <a:ext cx="3846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Stress Distribution Plots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6775CF-0CD2-4F1C-AC5A-31D49DE32379}"/>
              </a:ext>
            </a:extLst>
          </p:cNvPr>
          <p:cNvSpPr txBox="1"/>
          <p:nvPr/>
        </p:nvSpPr>
        <p:spPr>
          <a:xfrm>
            <a:off x="6453573" y="5773115"/>
            <a:ext cx="5514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dirty="0"/>
              <a:t>The stress concentration regions are rightly predicted by the model</a:t>
            </a:r>
          </a:p>
        </p:txBody>
      </p:sp>
    </p:spTree>
    <p:extLst>
      <p:ext uri="{BB962C8B-B14F-4D97-AF65-F5344CB8AC3E}">
        <p14:creationId xmlns:p14="http://schemas.microsoft.com/office/powerpoint/2010/main" val="411933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2BAFC8B-7BAC-4349-AA07-9D435E520941}"/>
              </a:ext>
            </a:extLst>
          </p:cNvPr>
          <p:cNvGrpSpPr/>
          <p:nvPr/>
        </p:nvGrpSpPr>
        <p:grpSpPr>
          <a:xfrm>
            <a:off x="154938" y="164207"/>
            <a:ext cx="5729681" cy="2125988"/>
            <a:chOff x="709863" y="44745"/>
            <a:chExt cx="5098509" cy="194911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3EFB12B-0102-4AB0-B007-84D8315162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04" b="4902"/>
            <a:stretch/>
          </p:blipFill>
          <p:spPr>
            <a:xfrm>
              <a:off x="709863" y="44745"/>
              <a:ext cx="2607972" cy="194911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607C680-77B4-4280-A1CC-6AEF5D969F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09" b="5312"/>
            <a:stretch/>
          </p:blipFill>
          <p:spPr>
            <a:xfrm>
              <a:off x="3200400" y="44745"/>
              <a:ext cx="2607972" cy="193539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EDEFC05-8C7D-430F-AD26-33F0FA91E0FE}"/>
              </a:ext>
            </a:extLst>
          </p:cNvPr>
          <p:cNvGrpSpPr/>
          <p:nvPr/>
        </p:nvGrpSpPr>
        <p:grpSpPr>
          <a:xfrm>
            <a:off x="212870" y="2394886"/>
            <a:ext cx="5669712" cy="2111016"/>
            <a:chOff x="709863" y="2043052"/>
            <a:chExt cx="5098509" cy="193996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7E2276C-23AF-4FBA-B4A4-17E261CFFD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09" b="5312"/>
            <a:stretch/>
          </p:blipFill>
          <p:spPr>
            <a:xfrm>
              <a:off x="709863" y="2043052"/>
              <a:ext cx="2607972" cy="193539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8E1D016-B2A7-4C37-A986-FC3C3F3E7E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09" b="5108"/>
            <a:stretch/>
          </p:blipFill>
          <p:spPr>
            <a:xfrm>
              <a:off x="3200400" y="2043052"/>
              <a:ext cx="2607972" cy="1939965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52FCFBF-9CCA-4294-BB1E-83ECB433924F}"/>
              </a:ext>
            </a:extLst>
          </p:cNvPr>
          <p:cNvGrpSpPr/>
          <p:nvPr/>
        </p:nvGrpSpPr>
        <p:grpSpPr>
          <a:xfrm>
            <a:off x="214907" y="4630505"/>
            <a:ext cx="5678015" cy="2106038"/>
            <a:chOff x="709863" y="4004699"/>
            <a:chExt cx="5115116" cy="195036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0E560A7-D202-4F3B-9490-1378994DB7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48" b="4903"/>
            <a:stretch/>
          </p:blipFill>
          <p:spPr>
            <a:xfrm>
              <a:off x="709863" y="4004699"/>
              <a:ext cx="2607972" cy="195036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6E986E2-FE96-44CA-8E3E-E6976E9111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14" b="5312"/>
            <a:stretch/>
          </p:blipFill>
          <p:spPr>
            <a:xfrm>
              <a:off x="3217007" y="4009274"/>
              <a:ext cx="2607972" cy="1930815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AA690DC-C3C9-4E51-B620-A1E8B4CE3498}"/>
              </a:ext>
            </a:extLst>
          </p:cNvPr>
          <p:cNvGrpSpPr/>
          <p:nvPr/>
        </p:nvGrpSpPr>
        <p:grpSpPr>
          <a:xfrm>
            <a:off x="6096000" y="1078584"/>
            <a:ext cx="5730239" cy="2125988"/>
            <a:chOff x="709863" y="5966346"/>
            <a:chExt cx="5115116" cy="194579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4A5AA10-1474-4F87-A0E8-E6C8383AFD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14" b="5312"/>
            <a:stretch/>
          </p:blipFill>
          <p:spPr>
            <a:xfrm>
              <a:off x="709863" y="5981324"/>
              <a:ext cx="2607972" cy="193081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F0341A6-5C39-4A09-B655-B12ABDB602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09" b="5312"/>
            <a:stretch/>
          </p:blipFill>
          <p:spPr>
            <a:xfrm>
              <a:off x="3217007" y="5966346"/>
              <a:ext cx="2607972" cy="193539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B81AD3-E926-4BE4-9DF0-81AF8DC32129}"/>
              </a:ext>
            </a:extLst>
          </p:cNvPr>
          <p:cNvGrpSpPr/>
          <p:nvPr/>
        </p:nvGrpSpPr>
        <p:grpSpPr>
          <a:xfrm>
            <a:off x="6096000" y="3378666"/>
            <a:ext cx="5791605" cy="2224555"/>
            <a:chOff x="709863" y="7921290"/>
            <a:chExt cx="5098509" cy="194792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D728CFF-D037-41A8-9017-798E2C35C7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14" b="5312"/>
            <a:stretch/>
          </p:blipFill>
          <p:spPr>
            <a:xfrm>
              <a:off x="709863" y="7938396"/>
              <a:ext cx="2607972" cy="193081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84373D5-C9A4-4B78-87B1-B9C894E245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09" b="5108"/>
            <a:stretch/>
          </p:blipFill>
          <p:spPr>
            <a:xfrm>
              <a:off x="3200400" y="7921290"/>
              <a:ext cx="2607972" cy="193996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0F28D09-25AE-4AE2-AB7C-72D09336A166}"/>
              </a:ext>
            </a:extLst>
          </p:cNvPr>
          <p:cNvSpPr txBox="1"/>
          <p:nvPr/>
        </p:nvSpPr>
        <p:spPr>
          <a:xfrm>
            <a:off x="6933198" y="472406"/>
            <a:ext cx="5377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Stress Error Visualization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13422E-D5DD-403B-BAE3-13D3D0BE985E}"/>
              </a:ext>
            </a:extLst>
          </p:cNvPr>
          <p:cNvSpPr txBox="1"/>
          <p:nvPr/>
        </p:nvSpPr>
        <p:spPr>
          <a:xfrm>
            <a:off x="6516206" y="5708999"/>
            <a:ext cx="478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Stress error varies between -40 to +40 MPa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3F2F4D-9903-4DA3-883A-189E697673B3}"/>
              </a:ext>
            </a:extLst>
          </p:cNvPr>
          <p:cNvSpPr txBox="1"/>
          <p:nvPr/>
        </p:nvSpPr>
        <p:spPr>
          <a:xfrm>
            <a:off x="6516206" y="6082525"/>
            <a:ext cx="4353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Relative stress error is close to zero for higher stress values</a:t>
            </a:r>
          </a:p>
        </p:txBody>
      </p:sp>
    </p:spTree>
    <p:extLst>
      <p:ext uri="{BB962C8B-B14F-4D97-AF65-F5344CB8AC3E}">
        <p14:creationId xmlns:p14="http://schemas.microsoft.com/office/powerpoint/2010/main" val="95189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9C4195-165D-41C4-BDA7-39F85ACF7B16}"/>
              </a:ext>
            </a:extLst>
          </p:cNvPr>
          <p:cNvSpPr txBox="1"/>
          <p:nvPr/>
        </p:nvSpPr>
        <p:spPr>
          <a:xfrm>
            <a:off x="714143" y="622843"/>
            <a:ext cx="2832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IN" dirty="0"/>
              <a:t>Time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422903-E518-483C-9668-F28D1FC00441}"/>
              </a:ext>
            </a:extLst>
          </p:cNvPr>
          <p:cNvSpPr txBox="1"/>
          <p:nvPr/>
        </p:nvSpPr>
        <p:spPr>
          <a:xfrm>
            <a:off x="1674725" y="2027865"/>
            <a:ext cx="41748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dirty="0">
                <a:solidFill>
                  <a:schemeClr val="accent1">
                    <a:lumMod val="75000"/>
                  </a:schemeClr>
                </a:solidFill>
              </a:rPr>
              <a:t>FE Simulation time for 300 rows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807977-C056-4D12-910C-74EFAB526183}"/>
              </a:ext>
            </a:extLst>
          </p:cNvPr>
          <p:cNvSpPr txBox="1"/>
          <p:nvPr/>
        </p:nvSpPr>
        <p:spPr>
          <a:xfrm>
            <a:off x="6321273" y="2027865"/>
            <a:ext cx="46736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dirty="0">
                <a:solidFill>
                  <a:schemeClr val="accent1">
                    <a:lumMod val="75000"/>
                  </a:schemeClr>
                </a:solidFill>
              </a:rPr>
              <a:t>DNN computation time for 300 rows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33106C-A3CC-48AA-A3D5-D8FAF32163C6}"/>
              </a:ext>
            </a:extLst>
          </p:cNvPr>
          <p:cNvSpPr txBox="1"/>
          <p:nvPr/>
        </p:nvSpPr>
        <p:spPr>
          <a:xfrm>
            <a:off x="714143" y="385492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dirty="0"/>
              <a:t>112.5 hrs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D503D4-3567-46D5-B419-491FACDDC65A}"/>
              </a:ext>
            </a:extLst>
          </p:cNvPr>
          <p:cNvSpPr txBox="1"/>
          <p:nvPr/>
        </p:nvSpPr>
        <p:spPr>
          <a:xfrm>
            <a:off x="5610073" y="385492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dirty="0"/>
              <a:t>9 min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811046-7D69-48D5-AC96-58A08CC40A69}"/>
              </a:ext>
            </a:extLst>
          </p:cNvPr>
          <p:cNvCxnSpPr/>
          <p:nvPr/>
        </p:nvCxnSpPr>
        <p:spPr>
          <a:xfrm>
            <a:off x="6096000" y="1801091"/>
            <a:ext cx="0" cy="27709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Down 15">
            <a:extLst>
              <a:ext uri="{FF2B5EF4-FFF2-40B4-BE49-F238E27FC236}">
                <a16:creationId xmlns:a16="http://schemas.microsoft.com/office/drawing/2014/main" id="{C84C5E37-B027-49FF-A625-8C0454D593F4}"/>
              </a:ext>
            </a:extLst>
          </p:cNvPr>
          <p:cNvSpPr/>
          <p:nvPr/>
        </p:nvSpPr>
        <p:spPr>
          <a:xfrm>
            <a:off x="3546764" y="3105083"/>
            <a:ext cx="360206" cy="672590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01FCE86A-CE28-4245-BC54-401A6EF1320E}"/>
              </a:ext>
            </a:extLst>
          </p:cNvPr>
          <p:cNvSpPr/>
          <p:nvPr/>
        </p:nvSpPr>
        <p:spPr>
          <a:xfrm>
            <a:off x="8474376" y="3105083"/>
            <a:ext cx="360206" cy="672590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7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5F9020-9FEE-4069-8B47-D17C1F976755}"/>
              </a:ext>
            </a:extLst>
          </p:cNvPr>
          <p:cNvSpPr txBox="1"/>
          <p:nvPr/>
        </p:nvSpPr>
        <p:spPr>
          <a:xfrm>
            <a:off x="789020" y="2120337"/>
            <a:ext cx="2283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IN" dirty="0"/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F2477-4502-48DB-960D-61C94203ABA9}"/>
              </a:ext>
            </a:extLst>
          </p:cNvPr>
          <p:cNvSpPr txBox="1"/>
          <p:nvPr/>
        </p:nvSpPr>
        <p:spPr>
          <a:xfrm>
            <a:off x="789020" y="3090132"/>
            <a:ext cx="81916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/>
              <a:t>Model with GCN architecture replicates the FEM results obtained from the simulation software, thus capable of replacing FEM based simulation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90A08C-3CC2-4E99-9C5D-4758519DAE68}"/>
              </a:ext>
            </a:extLst>
          </p:cNvPr>
          <p:cNvSpPr txBox="1"/>
          <p:nvPr/>
        </p:nvSpPr>
        <p:spPr>
          <a:xfrm>
            <a:off x="789020" y="4000711"/>
            <a:ext cx="6881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/>
              <a:t>Required computation time for DNN model is very less as compared to FE simulation software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8D4D2F-8446-4017-B107-7BE82E0EB217}"/>
              </a:ext>
            </a:extLst>
          </p:cNvPr>
          <p:cNvSpPr txBox="1"/>
          <p:nvPr/>
        </p:nvSpPr>
        <p:spPr>
          <a:xfrm>
            <a:off x="1065402" y="440288"/>
            <a:ext cx="84636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accent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903B61F-D151-41B6-A29B-A1A631E41413}"/>
              </a:ext>
            </a:extLst>
          </p:cNvPr>
          <p:cNvSpPr/>
          <p:nvPr/>
        </p:nvSpPr>
        <p:spPr>
          <a:xfrm>
            <a:off x="512638" y="496739"/>
            <a:ext cx="552765" cy="789664"/>
          </a:xfrm>
          <a:custGeom>
            <a:avLst/>
            <a:gdLst>
              <a:gd name="connsiteX0" fmla="*/ 0 w 789663"/>
              <a:gd name="connsiteY0" fmla="*/ 0 h 552764"/>
              <a:gd name="connsiteX1" fmla="*/ 513281 w 789663"/>
              <a:gd name="connsiteY1" fmla="*/ 0 h 552764"/>
              <a:gd name="connsiteX2" fmla="*/ 789663 w 789663"/>
              <a:gd name="connsiteY2" fmla="*/ 276382 h 552764"/>
              <a:gd name="connsiteX3" fmla="*/ 513281 w 789663"/>
              <a:gd name="connsiteY3" fmla="*/ 552764 h 552764"/>
              <a:gd name="connsiteX4" fmla="*/ 0 w 789663"/>
              <a:gd name="connsiteY4" fmla="*/ 552764 h 552764"/>
              <a:gd name="connsiteX5" fmla="*/ 276382 w 789663"/>
              <a:gd name="connsiteY5" fmla="*/ 276382 h 552764"/>
              <a:gd name="connsiteX6" fmla="*/ 0 w 789663"/>
              <a:gd name="connsiteY6" fmla="*/ 0 h 55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9663" h="552764">
                <a:moveTo>
                  <a:pt x="789662" y="0"/>
                </a:moveTo>
                <a:lnTo>
                  <a:pt x="789662" y="359297"/>
                </a:lnTo>
                <a:lnTo>
                  <a:pt x="394832" y="552764"/>
                </a:lnTo>
                <a:lnTo>
                  <a:pt x="1" y="359297"/>
                </a:lnTo>
                <a:lnTo>
                  <a:pt x="1" y="0"/>
                </a:lnTo>
                <a:lnTo>
                  <a:pt x="394832" y="193467"/>
                </a:lnTo>
                <a:lnTo>
                  <a:pt x="789662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526" tIns="285907" rIns="9525" bIns="285908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2000" kern="12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23959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958DF6-C50D-4283-AA93-70FFCE22E528}"/>
              </a:ext>
            </a:extLst>
          </p:cNvPr>
          <p:cNvSpPr txBox="1"/>
          <p:nvPr/>
        </p:nvSpPr>
        <p:spPr>
          <a:xfrm>
            <a:off x="4257869" y="1754155"/>
            <a:ext cx="3676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/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3D5491-3834-43DF-B238-D34CE4AA5AF5}"/>
              </a:ext>
            </a:extLst>
          </p:cNvPr>
          <p:cNvSpPr txBox="1"/>
          <p:nvPr/>
        </p:nvSpPr>
        <p:spPr>
          <a:xfrm>
            <a:off x="5050971" y="2769818"/>
            <a:ext cx="2090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102597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D155F8-CBB0-41D3-ADA7-26771221AB57}"/>
              </a:ext>
            </a:extLst>
          </p:cNvPr>
          <p:cNvSpPr txBox="1"/>
          <p:nvPr/>
        </p:nvSpPr>
        <p:spPr>
          <a:xfrm>
            <a:off x="1065403" y="440288"/>
            <a:ext cx="3070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accent1">
                    <a:lumMod val="75000"/>
                  </a:schemeClr>
                </a:solidFill>
              </a:rPr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0711DC-8353-405B-B17F-F9C013114471}"/>
              </a:ext>
            </a:extLst>
          </p:cNvPr>
          <p:cNvSpPr txBox="1"/>
          <p:nvPr/>
        </p:nvSpPr>
        <p:spPr>
          <a:xfrm>
            <a:off x="747791" y="2058194"/>
            <a:ext cx="4840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Computer Aided Engineering (CAE)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C9F744-5BAC-4217-88E4-05E9171CDDA6}"/>
              </a:ext>
            </a:extLst>
          </p:cNvPr>
          <p:cNvSpPr txBox="1"/>
          <p:nvPr/>
        </p:nvSpPr>
        <p:spPr>
          <a:xfrm>
            <a:off x="747791" y="2675884"/>
            <a:ext cx="4840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The use of computer software to simulate performance in order to -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21A4BF-CFF5-4C9B-849E-2700B2C0705B}"/>
              </a:ext>
            </a:extLst>
          </p:cNvPr>
          <p:cNvSpPr txBox="1"/>
          <p:nvPr/>
        </p:nvSpPr>
        <p:spPr>
          <a:xfrm>
            <a:off x="747791" y="3507574"/>
            <a:ext cx="4672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dirty="0"/>
              <a:t>Improve product 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30243-165F-4A9D-9930-ED11822ACB98}"/>
              </a:ext>
            </a:extLst>
          </p:cNvPr>
          <p:cNvSpPr txBox="1"/>
          <p:nvPr/>
        </p:nvSpPr>
        <p:spPr>
          <a:xfrm>
            <a:off x="747791" y="3962627"/>
            <a:ext cx="5108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dirty="0"/>
              <a:t>Assist in resolution of engineering problems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4D09C0E-AB8B-414A-BA72-119E97947BE2}"/>
              </a:ext>
            </a:extLst>
          </p:cNvPr>
          <p:cNvSpPr/>
          <p:nvPr/>
        </p:nvSpPr>
        <p:spPr>
          <a:xfrm>
            <a:off x="512638" y="496739"/>
            <a:ext cx="552765" cy="789664"/>
          </a:xfrm>
          <a:custGeom>
            <a:avLst/>
            <a:gdLst>
              <a:gd name="connsiteX0" fmla="*/ 0 w 789663"/>
              <a:gd name="connsiteY0" fmla="*/ 0 h 552764"/>
              <a:gd name="connsiteX1" fmla="*/ 513281 w 789663"/>
              <a:gd name="connsiteY1" fmla="*/ 0 h 552764"/>
              <a:gd name="connsiteX2" fmla="*/ 789663 w 789663"/>
              <a:gd name="connsiteY2" fmla="*/ 276382 h 552764"/>
              <a:gd name="connsiteX3" fmla="*/ 513281 w 789663"/>
              <a:gd name="connsiteY3" fmla="*/ 552764 h 552764"/>
              <a:gd name="connsiteX4" fmla="*/ 0 w 789663"/>
              <a:gd name="connsiteY4" fmla="*/ 552764 h 552764"/>
              <a:gd name="connsiteX5" fmla="*/ 276382 w 789663"/>
              <a:gd name="connsiteY5" fmla="*/ 276382 h 552764"/>
              <a:gd name="connsiteX6" fmla="*/ 0 w 789663"/>
              <a:gd name="connsiteY6" fmla="*/ 0 h 55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9663" h="552764">
                <a:moveTo>
                  <a:pt x="789662" y="0"/>
                </a:moveTo>
                <a:lnTo>
                  <a:pt x="789662" y="359297"/>
                </a:lnTo>
                <a:lnTo>
                  <a:pt x="394832" y="552764"/>
                </a:lnTo>
                <a:lnTo>
                  <a:pt x="1" y="359297"/>
                </a:lnTo>
                <a:lnTo>
                  <a:pt x="1" y="0"/>
                </a:lnTo>
                <a:lnTo>
                  <a:pt x="394832" y="193467"/>
                </a:lnTo>
                <a:lnTo>
                  <a:pt x="789662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526" tIns="285907" rIns="9525" bIns="285908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2000" kern="1200" dirty="0"/>
              <a:t>1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73804A5-9D2A-4E53-B37C-2FD7AEC45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541" y="850459"/>
            <a:ext cx="3710359" cy="25682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8629D6A-30C3-4565-AA81-29F04B827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119" y="3739527"/>
            <a:ext cx="4025824" cy="224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6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984528-C9E6-49D6-AD6E-542DB014C182}"/>
              </a:ext>
            </a:extLst>
          </p:cNvPr>
          <p:cNvSpPr txBox="1"/>
          <p:nvPr/>
        </p:nvSpPr>
        <p:spPr>
          <a:xfrm>
            <a:off x="891566" y="2473766"/>
            <a:ext cx="5726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/>
              <a:t>FEM is a numerical method used to obtain the approximate solution in CAE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B405B6-2BD2-42D7-A34B-E567D28B071D}"/>
              </a:ext>
            </a:extLst>
          </p:cNvPr>
          <p:cNvSpPr txBox="1"/>
          <p:nvPr/>
        </p:nvSpPr>
        <p:spPr>
          <a:xfrm>
            <a:off x="916122" y="3301295"/>
            <a:ext cx="5792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/>
              <a:t>Most systems can be mathematically represented by differential equations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6360F6-7365-4FEF-96F3-88AD39D37ACD}"/>
              </a:ext>
            </a:extLst>
          </p:cNvPr>
          <p:cNvSpPr txBox="1"/>
          <p:nvPr/>
        </p:nvSpPr>
        <p:spPr>
          <a:xfrm>
            <a:off x="891566" y="4128824"/>
            <a:ext cx="5657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/>
              <a:t>Analytical solution is easy to calculate for simple geometries and difficult for complex geometry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EE3B80-4F38-4694-8013-80771C62E380}"/>
              </a:ext>
            </a:extLst>
          </p:cNvPr>
          <p:cNvSpPr txBox="1"/>
          <p:nvPr/>
        </p:nvSpPr>
        <p:spPr>
          <a:xfrm>
            <a:off x="1065403" y="440288"/>
            <a:ext cx="62621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accent1">
                    <a:lumMod val="75000"/>
                  </a:schemeClr>
                </a:solidFill>
              </a:rPr>
              <a:t>Finite Element Method (FEM)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F9E2905-4696-4AD8-8C15-9C6454239CFD}"/>
              </a:ext>
            </a:extLst>
          </p:cNvPr>
          <p:cNvSpPr/>
          <p:nvPr/>
        </p:nvSpPr>
        <p:spPr>
          <a:xfrm>
            <a:off x="512638" y="496739"/>
            <a:ext cx="552765" cy="789664"/>
          </a:xfrm>
          <a:custGeom>
            <a:avLst/>
            <a:gdLst>
              <a:gd name="connsiteX0" fmla="*/ 0 w 789663"/>
              <a:gd name="connsiteY0" fmla="*/ 0 h 552764"/>
              <a:gd name="connsiteX1" fmla="*/ 513281 w 789663"/>
              <a:gd name="connsiteY1" fmla="*/ 0 h 552764"/>
              <a:gd name="connsiteX2" fmla="*/ 789663 w 789663"/>
              <a:gd name="connsiteY2" fmla="*/ 276382 h 552764"/>
              <a:gd name="connsiteX3" fmla="*/ 513281 w 789663"/>
              <a:gd name="connsiteY3" fmla="*/ 552764 h 552764"/>
              <a:gd name="connsiteX4" fmla="*/ 0 w 789663"/>
              <a:gd name="connsiteY4" fmla="*/ 552764 h 552764"/>
              <a:gd name="connsiteX5" fmla="*/ 276382 w 789663"/>
              <a:gd name="connsiteY5" fmla="*/ 276382 h 552764"/>
              <a:gd name="connsiteX6" fmla="*/ 0 w 789663"/>
              <a:gd name="connsiteY6" fmla="*/ 0 h 55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9663" h="552764">
                <a:moveTo>
                  <a:pt x="789662" y="0"/>
                </a:moveTo>
                <a:lnTo>
                  <a:pt x="789662" y="359297"/>
                </a:lnTo>
                <a:lnTo>
                  <a:pt x="394832" y="552764"/>
                </a:lnTo>
                <a:lnTo>
                  <a:pt x="1" y="359297"/>
                </a:lnTo>
                <a:lnTo>
                  <a:pt x="1" y="0"/>
                </a:lnTo>
                <a:lnTo>
                  <a:pt x="394832" y="193467"/>
                </a:lnTo>
                <a:lnTo>
                  <a:pt x="789662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526" tIns="285907" rIns="9525" bIns="285908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2000" dirty="0"/>
              <a:t>2</a:t>
            </a:r>
            <a:endParaRPr lang="en-IN" sz="2000" kern="120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73974EC-B50F-4844-9AE6-AFD0308E407E}"/>
              </a:ext>
            </a:extLst>
          </p:cNvPr>
          <p:cNvGrpSpPr/>
          <p:nvPr/>
        </p:nvGrpSpPr>
        <p:grpSpPr>
          <a:xfrm>
            <a:off x="7112212" y="1398936"/>
            <a:ext cx="5079788" cy="2333625"/>
            <a:chOff x="1226231" y="913881"/>
            <a:chExt cx="5079788" cy="2333625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22E9D05-9A84-447B-BB99-D9697805E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6231" y="913881"/>
              <a:ext cx="3810000" cy="2333625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8968336-37C0-4824-ABE5-25EF826F7D1E}"/>
                </a:ext>
              </a:extLst>
            </p:cNvPr>
            <p:cNvSpPr txBox="1"/>
            <p:nvPr/>
          </p:nvSpPr>
          <p:spPr>
            <a:xfrm>
              <a:off x="5198672" y="1907028"/>
              <a:ext cx="1107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System</a:t>
              </a: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6F1DF4B7-E39F-4DEA-A20F-BE72210D5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9707" y="3983323"/>
            <a:ext cx="1396855" cy="132290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6F35D33-CC79-4344-A118-50B05D869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212" y="5466901"/>
            <a:ext cx="4393340" cy="11068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E96E0EB-97BB-4CD8-8D94-569257943920}"/>
                  </a:ext>
                </a:extLst>
              </p:cNvPr>
              <p:cNvSpPr txBox="1"/>
              <p:nvPr/>
            </p:nvSpPr>
            <p:spPr>
              <a:xfrm>
                <a:off x="8404488" y="4009181"/>
                <a:ext cx="1293624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</m:d>
                      <m:d>
                        <m:dPr>
                          <m:begChr m:val="{"/>
                          <m:endChr m:val="}"/>
                          <m:ctrlPr>
                            <a:rPr lang="en-I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IN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E96E0EB-97BB-4CD8-8D94-569257943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4488" y="4009181"/>
                <a:ext cx="1293624" cy="276999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60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21" grpId="0"/>
      <p:bldP spid="4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8E3275E-4E34-40C0-B1D9-B39D85642CA7}"/>
              </a:ext>
            </a:extLst>
          </p:cNvPr>
          <p:cNvSpPr/>
          <p:nvPr/>
        </p:nvSpPr>
        <p:spPr>
          <a:xfrm>
            <a:off x="1595127" y="2175767"/>
            <a:ext cx="2030136" cy="9479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663B4C6-CCA5-4609-BAF6-EDDA07F61761}"/>
              </a:ext>
            </a:extLst>
          </p:cNvPr>
          <p:cNvGrpSpPr/>
          <p:nvPr/>
        </p:nvGrpSpPr>
        <p:grpSpPr>
          <a:xfrm>
            <a:off x="5260175" y="4828544"/>
            <a:ext cx="2048312" cy="947956"/>
            <a:chOff x="5260175" y="4828544"/>
            <a:chExt cx="2048312" cy="94795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DA3BFE3-8D9A-478A-A000-6ADBF04B22CC}"/>
                </a:ext>
              </a:extLst>
            </p:cNvPr>
            <p:cNvSpPr/>
            <p:nvPr/>
          </p:nvSpPr>
          <p:spPr>
            <a:xfrm>
              <a:off x="5269961" y="4828544"/>
              <a:ext cx="2030136" cy="94795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6F4A51-BEF3-4ACD-94E9-102680C9C6BB}"/>
                </a:ext>
              </a:extLst>
            </p:cNvPr>
            <p:cNvCxnSpPr/>
            <p:nvPr/>
          </p:nvCxnSpPr>
          <p:spPr>
            <a:xfrm>
              <a:off x="5260175" y="5055047"/>
              <a:ext cx="204691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867E73A-0FF6-4B06-9A5A-BC0C6207C090}"/>
                </a:ext>
              </a:extLst>
            </p:cNvPr>
            <p:cNvCxnSpPr/>
            <p:nvPr/>
          </p:nvCxnSpPr>
          <p:spPr>
            <a:xfrm>
              <a:off x="5261573" y="5310911"/>
              <a:ext cx="204691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5150928-10B1-4990-A9E1-6E8023DC474C}"/>
                </a:ext>
              </a:extLst>
            </p:cNvPr>
            <p:cNvCxnSpPr/>
            <p:nvPr/>
          </p:nvCxnSpPr>
          <p:spPr>
            <a:xfrm>
              <a:off x="5261574" y="5551396"/>
              <a:ext cx="204691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D5B0032-9FFC-4C8B-A8B3-393132D28E8A}"/>
                </a:ext>
              </a:extLst>
            </p:cNvPr>
            <p:cNvCxnSpPr/>
            <p:nvPr/>
          </p:nvCxnSpPr>
          <p:spPr>
            <a:xfrm>
              <a:off x="5486677" y="4828544"/>
              <a:ext cx="0" cy="94795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41B7110-2E1D-4FC5-AB91-333077420F78}"/>
                </a:ext>
              </a:extLst>
            </p:cNvPr>
            <p:cNvCxnSpPr/>
            <p:nvPr/>
          </p:nvCxnSpPr>
          <p:spPr>
            <a:xfrm>
              <a:off x="5714578" y="4828544"/>
              <a:ext cx="0" cy="94795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ABBC7A1-8484-4989-B9E0-86CBE083424F}"/>
                </a:ext>
              </a:extLst>
            </p:cNvPr>
            <p:cNvCxnSpPr/>
            <p:nvPr/>
          </p:nvCxnSpPr>
          <p:spPr>
            <a:xfrm>
              <a:off x="5949470" y="4828544"/>
              <a:ext cx="0" cy="94795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D090E2F-E639-44B1-9F4F-1489CE683FD7}"/>
                </a:ext>
              </a:extLst>
            </p:cNvPr>
            <p:cNvCxnSpPr/>
            <p:nvPr/>
          </p:nvCxnSpPr>
          <p:spPr>
            <a:xfrm>
              <a:off x="6191353" y="4828544"/>
              <a:ext cx="0" cy="94795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6E842C4-C230-42C8-BA6C-6546FA7ABA8F}"/>
                </a:ext>
              </a:extLst>
            </p:cNvPr>
            <p:cNvCxnSpPr/>
            <p:nvPr/>
          </p:nvCxnSpPr>
          <p:spPr>
            <a:xfrm>
              <a:off x="6416457" y="4828544"/>
              <a:ext cx="0" cy="94795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624BDD0-45FF-4C1B-B93A-0FD27E2C7130}"/>
                </a:ext>
              </a:extLst>
            </p:cNvPr>
            <p:cNvCxnSpPr/>
            <p:nvPr/>
          </p:nvCxnSpPr>
          <p:spPr>
            <a:xfrm>
              <a:off x="6644358" y="4828544"/>
              <a:ext cx="0" cy="94795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738DE5-98D7-432B-84A7-D424A5BB13CC}"/>
                </a:ext>
              </a:extLst>
            </p:cNvPr>
            <p:cNvCxnSpPr/>
            <p:nvPr/>
          </p:nvCxnSpPr>
          <p:spPr>
            <a:xfrm>
              <a:off x="6870861" y="4828544"/>
              <a:ext cx="0" cy="94795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CE76D3D-7914-4D76-B32C-190B1007B47B}"/>
                </a:ext>
              </a:extLst>
            </p:cNvPr>
            <p:cNvCxnSpPr/>
            <p:nvPr/>
          </p:nvCxnSpPr>
          <p:spPr>
            <a:xfrm>
              <a:off x="7088975" y="4828544"/>
              <a:ext cx="0" cy="94795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B835222-F75A-4F52-8492-0E1141A64184}"/>
              </a:ext>
            </a:extLst>
          </p:cNvPr>
          <p:cNvGrpSpPr/>
          <p:nvPr/>
        </p:nvGrpSpPr>
        <p:grpSpPr>
          <a:xfrm>
            <a:off x="8158882" y="3332243"/>
            <a:ext cx="3171043" cy="1342230"/>
            <a:chOff x="8158882" y="3332243"/>
            <a:chExt cx="3171043" cy="134223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824381E-A380-4EAD-9762-B4BBC2D3AA7B}"/>
                </a:ext>
              </a:extLst>
            </p:cNvPr>
            <p:cNvSpPr/>
            <p:nvPr/>
          </p:nvSpPr>
          <p:spPr>
            <a:xfrm>
              <a:off x="8168668" y="3332243"/>
              <a:ext cx="184558" cy="19713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A47AA63-82DF-4CA3-9DEC-00611516DAD9}"/>
                </a:ext>
              </a:extLst>
            </p:cNvPr>
            <p:cNvSpPr/>
            <p:nvPr/>
          </p:nvSpPr>
          <p:spPr>
            <a:xfrm>
              <a:off x="8168669" y="3713940"/>
              <a:ext cx="184558" cy="19713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F2530E4-E77C-4DA7-BB2B-4AD20E624960}"/>
                </a:ext>
              </a:extLst>
            </p:cNvPr>
            <p:cNvSpPr/>
            <p:nvPr/>
          </p:nvSpPr>
          <p:spPr>
            <a:xfrm>
              <a:off x="8168669" y="4095637"/>
              <a:ext cx="184558" cy="19713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0F6AF45-DE49-4311-86E0-2438D4E12F53}"/>
                </a:ext>
              </a:extLst>
            </p:cNvPr>
            <p:cNvSpPr/>
            <p:nvPr/>
          </p:nvSpPr>
          <p:spPr>
            <a:xfrm>
              <a:off x="8158882" y="4477334"/>
              <a:ext cx="184558" cy="19713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698826C-0815-4C67-845A-3DAA94018D7E}"/>
                </a:ext>
              </a:extLst>
            </p:cNvPr>
            <p:cNvSpPr/>
            <p:nvPr/>
          </p:nvSpPr>
          <p:spPr>
            <a:xfrm>
              <a:off x="8539180" y="3332243"/>
              <a:ext cx="184558" cy="19713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8E4919B-56C2-43BF-834E-3192E225ADBD}"/>
                </a:ext>
              </a:extLst>
            </p:cNvPr>
            <p:cNvSpPr/>
            <p:nvPr/>
          </p:nvSpPr>
          <p:spPr>
            <a:xfrm>
              <a:off x="8539181" y="3713940"/>
              <a:ext cx="184558" cy="19713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1164A68-7E8A-4F18-A4DF-B760DE70C7F8}"/>
                </a:ext>
              </a:extLst>
            </p:cNvPr>
            <p:cNvSpPr/>
            <p:nvPr/>
          </p:nvSpPr>
          <p:spPr>
            <a:xfrm>
              <a:off x="8539181" y="4095637"/>
              <a:ext cx="184558" cy="19713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026C250-245F-4F7B-85AB-67DEC487B77E}"/>
                </a:ext>
              </a:extLst>
            </p:cNvPr>
            <p:cNvSpPr/>
            <p:nvPr/>
          </p:nvSpPr>
          <p:spPr>
            <a:xfrm>
              <a:off x="8529394" y="4477334"/>
              <a:ext cx="184558" cy="19713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FADD112-334D-425A-ADB1-BADBF8AB768D}"/>
                </a:ext>
              </a:extLst>
            </p:cNvPr>
            <p:cNvSpPr/>
            <p:nvPr/>
          </p:nvSpPr>
          <p:spPr>
            <a:xfrm>
              <a:off x="8923676" y="3332243"/>
              <a:ext cx="184558" cy="19713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88285F2-9CDA-43E9-A65E-421B8B2C7B5B}"/>
                </a:ext>
              </a:extLst>
            </p:cNvPr>
            <p:cNvSpPr/>
            <p:nvPr/>
          </p:nvSpPr>
          <p:spPr>
            <a:xfrm>
              <a:off x="8923677" y="3713940"/>
              <a:ext cx="184558" cy="19713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56E6109-F970-45EE-A730-B2A7CDFDB419}"/>
                </a:ext>
              </a:extLst>
            </p:cNvPr>
            <p:cNvSpPr/>
            <p:nvPr/>
          </p:nvSpPr>
          <p:spPr>
            <a:xfrm>
              <a:off x="8923677" y="4095637"/>
              <a:ext cx="184558" cy="19713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F315300-E2F8-4834-82C1-90AFC002FCA8}"/>
                </a:ext>
              </a:extLst>
            </p:cNvPr>
            <p:cNvSpPr/>
            <p:nvPr/>
          </p:nvSpPr>
          <p:spPr>
            <a:xfrm>
              <a:off x="8913890" y="4477334"/>
              <a:ext cx="184558" cy="19713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B5E9259-05B9-4E8C-907C-5A57DB2743AA}"/>
                </a:ext>
              </a:extLst>
            </p:cNvPr>
            <p:cNvSpPr/>
            <p:nvPr/>
          </p:nvSpPr>
          <p:spPr>
            <a:xfrm>
              <a:off x="9299783" y="3332243"/>
              <a:ext cx="184558" cy="19713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DC1CA90-A27E-4B8A-A786-B81A9B1A5648}"/>
                </a:ext>
              </a:extLst>
            </p:cNvPr>
            <p:cNvSpPr/>
            <p:nvPr/>
          </p:nvSpPr>
          <p:spPr>
            <a:xfrm>
              <a:off x="9299784" y="3713940"/>
              <a:ext cx="184558" cy="19713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11CE9DB-7771-44FF-98AD-2087F1590128}"/>
                </a:ext>
              </a:extLst>
            </p:cNvPr>
            <p:cNvSpPr/>
            <p:nvPr/>
          </p:nvSpPr>
          <p:spPr>
            <a:xfrm>
              <a:off x="9299784" y="4095637"/>
              <a:ext cx="184558" cy="19713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091F266-4A52-4EAC-9EE3-DE7D7B98DA90}"/>
                </a:ext>
              </a:extLst>
            </p:cNvPr>
            <p:cNvSpPr/>
            <p:nvPr/>
          </p:nvSpPr>
          <p:spPr>
            <a:xfrm>
              <a:off x="9289997" y="4477334"/>
              <a:ext cx="184558" cy="19713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CB2B725-954F-4DF8-9994-21E9CF9D0C02}"/>
                </a:ext>
              </a:extLst>
            </p:cNvPr>
            <p:cNvSpPr/>
            <p:nvPr/>
          </p:nvSpPr>
          <p:spPr>
            <a:xfrm>
              <a:off x="9668898" y="3332243"/>
              <a:ext cx="184558" cy="19713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8FEE1DF-4F39-4AA2-9CC0-5649B4C2DEDA}"/>
                </a:ext>
              </a:extLst>
            </p:cNvPr>
            <p:cNvSpPr/>
            <p:nvPr/>
          </p:nvSpPr>
          <p:spPr>
            <a:xfrm>
              <a:off x="9668899" y="3713940"/>
              <a:ext cx="184558" cy="19713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2610139-2196-423E-A89A-5A85E20560B3}"/>
                </a:ext>
              </a:extLst>
            </p:cNvPr>
            <p:cNvSpPr/>
            <p:nvPr/>
          </p:nvSpPr>
          <p:spPr>
            <a:xfrm>
              <a:off x="9668899" y="4095637"/>
              <a:ext cx="184558" cy="19713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FCDFD1C-3EBD-4A30-ADF6-71B743948A9B}"/>
                </a:ext>
              </a:extLst>
            </p:cNvPr>
            <p:cNvSpPr/>
            <p:nvPr/>
          </p:nvSpPr>
          <p:spPr>
            <a:xfrm>
              <a:off x="9659112" y="4477334"/>
              <a:ext cx="184558" cy="19713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08B79F4-A852-4656-B865-CFCED3542440}"/>
                </a:ext>
              </a:extLst>
            </p:cNvPr>
            <p:cNvSpPr/>
            <p:nvPr/>
          </p:nvSpPr>
          <p:spPr>
            <a:xfrm>
              <a:off x="10038015" y="3332243"/>
              <a:ext cx="184558" cy="19713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A06AB78-F830-49BC-A4EF-CFECE86124EA}"/>
                </a:ext>
              </a:extLst>
            </p:cNvPr>
            <p:cNvSpPr/>
            <p:nvPr/>
          </p:nvSpPr>
          <p:spPr>
            <a:xfrm>
              <a:off x="10038016" y="3713940"/>
              <a:ext cx="184558" cy="19713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EF432BA-5AE5-48BC-AC08-11B85452D522}"/>
                </a:ext>
              </a:extLst>
            </p:cNvPr>
            <p:cNvSpPr/>
            <p:nvPr/>
          </p:nvSpPr>
          <p:spPr>
            <a:xfrm>
              <a:off x="10038016" y="4095637"/>
              <a:ext cx="184558" cy="19713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F973AC1-6F5E-4928-AF5B-AA1BBA8D5C43}"/>
                </a:ext>
              </a:extLst>
            </p:cNvPr>
            <p:cNvSpPr/>
            <p:nvPr/>
          </p:nvSpPr>
          <p:spPr>
            <a:xfrm>
              <a:off x="10028229" y="4477334"/>
              <a:ext cx="184558" cy="19713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0A3C814-F35C-4201-8904-B8E15CF73DE1}"/>
                </a:ext>
              </a:extLst>
            </p:cNvPr>
            <p:cNvSpPr/>
            <p:nvPr/>
          </p:nvSpPr>
          <p:spPr>
            <a:xfrm>
              <a:off x="10407132" y="3332243"/>
              <a:ext cx="184558" cy="19713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3315870-BF9B-4298-81A8-622AAD220E65}"/>
                </a:ext>
              </a:extLst>
            </p:cNvPr>
            <p:cNvSpPr/>
            <p:nvPr/>
          </p:nvSpPr>
          <p:spPr>
            <a:xfrm>
              <a:off x="10407133" y="3713940"/>
              <a:ext cx="184558" cy="19713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40B911D-3044-40F4-B5EA-1FA7FAF75E5D}"/>
                </a:ext>
              </a:extLst>
            </p:cNvPr>
            <p:cNvSpPr/>
            <p:nvPr/>
          </p:nvSpPr>
          <p:spPr>
            <a:xfrm>
              <a:off x="10407133" y="4095637"/>
              <a:ext cx="184558" cy="19713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5099AA8-8049-4573-9364-84F6BC0E0778}"/>
                </a:ext>
              </a:extLst>
            </p:cNvPr>
            <p:cNvSpPr/>
            <p:nvPr/>
          </p:nvSpPr>
          <p:spPr>
            <a:xfrm>
              <a:off x="10397346" y="4477334"/>
              <a:ext cx="184558" cy="19713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16AAFC0-86F4-439A-B1F8-28E98041A547}"/>
                </a:ext>
              </a:extLst>
            </p:cNvPr>
            <p:cNvSpPr/>
            <p:nvPr/>
          </p:nvSpPr>
          <p:spPr>
            <a:xfrm>
              <a:off x="10776249" y="3332243"/>
              <a:ext cx="184558" cy="19713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DD9054-8F57-4E6E-B8AE-91CF5A060C03}"/>
                </a:ext>
              </a:extLst>
            </p:cNvPr>
            <p:cNvSpPr/>
            <p:nvPr/>
          </p:nvSpPr>
          <p:spPr>
            <a:xfrm>
              <a:off x="10776250" y="3713940"/>
              <a:ext cx="184558" cy="19713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66B3E8F-67AC-4437-8CBB-B3AD13C1688D}"/>
                </a:ext>
              </a:extLst>
            </p:cNvPr>
            <p:cNvSpPr/>
            <p:nvPr/>
          </p:nvSpPr>
          <p:spPr>
            <a:xfrm>
              <a:off x="10776250" y="4095637"/>
              <a:ext cx="184558" cy="19713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52F71B9-7353-48BC-B762-6B5434854DAE}"/>
                </a:ext>
              </a:extLst>
            </p:cNvPr>
            <p:cNvSpPr/>
            <p:nvPr/>
          </p:nvSpPr>
          <p:spPr>
            <a:xfrm>
              <a:off x="10766463" y="4477334"/>
              <a:ext cx="184558" cy="19713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2EA246C-C1ED-47BA-9FEF-0A1B9F2DF64E}"/>
                </a:ext>
              </a:extLst>
            </p:cNvPr>
            <p:cNvSpPr/>
            <p:nvPr/>
          </p:nvSpPr>
          <p:spPr>
            <a:xfrm>
              <a:off x="11145366" y="3332243"/>
              <a:ext cx="184558" cy="19713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8776AAB-7D72-4C1C-8912-D763CDFC73D3}"/>
                </a:ext>
              </a:extLst>
            </p:cNvPr>
            <p:cNvSpPr/>
            <p:nvPr/>
          </p:nvSpPr>
          <p:spPr>
            <a:xfrm>
              <a:off x="11145367" y="3713940"/>
              <a:ext cx="184558" cy="19713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86A26CA-59CA-4EA8-A3F5-C56BFA575397}"/>
                </a:ext>
              </a:extLst>
            </p:cNvPr>
            <p:cNvSpPr/>
            <p:nvPr/>
          </p:nvSpPr>
          <p:spPr>
            <a:xfrm>
              <a:off x="11145367" y="4095637"/>
              <a:ext cx="184558" cy="19713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0C76252-F970-4AE8-8AD3-39FB85E39657}"/>
                </a:ext>
              </a:extLst>
            </p:cNvPr>
            <p:cNvSpPr/>
            <p:nvPr/>
          </p:nvSpPr>
          <p:spPr>
            <a:xfrm>
              <a:off x="11135580" y="4477334"/>
              <a:ext cx="184558" cy="19713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0A9D9D19-9990-4527-BD2C-172616770B34}"/>
              </a:ext>
            </a:extLst>
          </p:cNvPr>
          <p:cNvSpPr/>
          <p:nvPr/>
        </p:nvSpPr>
        <p:spPr>
          <a:xfrm>
            <a:off x="3801432" y="2494549"/>
            <a:ext cx="1048624" cy="3439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02EDC744-731A-479D-B70B-A20C4DC23CF3}"/>
              </a:ext>
            </a:extLst>
          </p:cNvPr>
          <p:cNvSpPr/>
          <p:nvPr/>
        </p:nvSpPr>
        <p:spPr>
          <a:xfrm rot="1808837">
            <a:off x="7182259" y="3209868"/>
            <a:ext cx="843979" cy="2371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41201052-CF92-4B27-A8BD-9394E5C83496}"/>
              </a:ext>
            </a:extLst>
          </p:cNvPr>
          <p:cNvSpPr/>
          <p:nvPr/>
        </p:nvSpPr>
        <p:spPr>
          <a:xfrm rot="8582960">
            <a:off x="7343625" y="4571082"/>
            <a:ext cx="756521" cy="2397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AD7C9898-B8BB-4177-A684-6AF827C57209}"/>
              </a:ext>
            </a:extLst>
          </p:cNvPr>
          <p:cNvSpPr/>
          <p:nvPr/>
        </p:nvSpPr>
        <p:spPr>
          <a:xfrm rot="10800000">
            <a:off x="3984930" y="5138938"/>
            <a:ext cx="1048624" cy="3439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AF05A12-BDA1-4998-8A03-70E8BD9B115F}"/>
              </a:ext>
            </a:extLst>
          </p:cNvPr>
          <p:cNvSpPr txBox="1"/>
          <p:nvPr/>
        </p:nvSpPr>
        <p:spPr>
          <a:xfrm>
            <a:off x="1595127" y="3223168"/>
            <a:ext cx="210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Continuous System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62B9067-E91D-4E7F-841C-139D73AACBF6}"/>
              </a:ext>
            </a:extLst>
          </p:cNvPr>
          <p:cNvGrpSpPr/>
          <p:nvPr/>
        </p:nvGrpSpPr>
        <p:grpSpPr>
          <a:xfrm>
            <a:off x="4896195" y="1477971"/>
            <a:ext cx="2411836" cy="2114529"/>
            <a:chOff x="4896195" y="1477971"/>
            <a:chExt cx="2411836" cy="211452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D5C8528-BE70-452A-AAB7-2020D1EDF6AE}"/>
                </a:ext>
              </a:extLst>
            </p:cNvPr>
            <p:cNvSpPr/>
            <p:nvPr/>
          </p:nvSpPr>
          <p:spPr>
            <a:xfrm>
              <a:off x="4977289" y="2175767"/>
              <a:ext cx="2030136" cy="94795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BE6014C-7C98-47B1-A27B-8BF457528128}"/>
                </a:ext>
              </a:extLst>
            </p:cNvPr>
            <p:cNvCxnSpPr/>
            <p:nvPr/>
          </p:nvCxnSpPr>
          <p:spPr>
            <a:xfrm>
              <a:off x="4967502" y="2402270"/>
              <a:ext cx="204691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EA37D11-852C-4A2C-A93C-0F5350B1410F}"/>
                </a:ext>
              </a:extLst>
            </p:cNvPr>
            <p:cNvCxnSpPr/>
            <p:nvPr/>
          </p:nvCxnSpPr>
          <p:spPr>
            <a:xfrm>
              <a:off x="4968900" y="2658134"/>
              <a:ext cx="204691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5861AE6-032A-4FCB-948D-0C1D82A7837D}"/>
                </a:ext>
              </a:extLst>
            </p:cNvPr>
            <p:cNvCxnSpPr/>
            <p:nvPr/>
          </p:nvCxnSpPr>
          <p:spPr>
            <a:xfrm>
              <a:off x="4968901" y="2898619"/>
              <a:ext cx="204691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F1D067A-FF6B-4F95-92E1-9CBAB46BA018}"/>
                </a:ext>
              </a:extLst>
            </p:cNvPr>
            <p:cNvCxnSpPr/>
            <p:nvPr/>
          </p:nvCxnSpPr>
          <p:spPr>
            <a:xfrm>
              <a:off x="5194004" y="2175767"/>
              <a:ext cx="0" cy="94795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8302C91-7989-4C6F-9C0D-4DF9219C1502}"/>
                </a:ext>
              </a:extLst>
            </p:cNvPr>
            <p:cNvCxnSpPr/>
            <p:nvPr/>
          </p:nvCxnSpPr>
          <p:spPr>
            <a:xfrm>
              <a:off x="5421905" y="2175767"/>
              <a:ext cx="0" cy="94795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140DCAE-D842-4BA6-9474-346220615166}"/>
                </a:ext>
              </a:extLst>
            </p:cNvPr>
            <p:cNvCxnSpPr/>
            <p:nvPr/>
          </p:nvCxnSpPr>
          <p:spPr>
            <a:xfrm>
              <a:off x="5656797" y="2175767"/>
              <a:ext cx="0" cy="94795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3F1188C-B31D-443B-A3D2-68DF1FCC213D}"/>
                </a:ext>
              </a:extLst>
            </p:cNvPr>
            <p:cNvCxnSpPr/>
            <p:nvPr/>
          </p:nvCxnSpPr>
          <p:spPr>
            <a:xfrm>
              <a:off x="5898680" y="2175767"/>
              <a:ext cx="0" cy="94795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F956BA3-AE2A-49D3-9F64-AEEE263A4889}"/>
                </a:ext>
              </a:extLst>
            </p:cNvPr>
            <p:cNvCxnSpPr/>
            <p:nvPr/>
          </p:nvCxnSpPr>
          <p:spPr>
            <a:xfrm>
              <a:off x="6123784" y="2175767"/>
              <a:ext cx="0" cy="94795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B7D136D-1B5D-4E94-A36B-0E5D144B5252}"/>
                </a:ext>
              </a:extLst>
            </p:cNvPr>
            <p:cNvCxnSpPr/>
            <p:nvPr/>
          </p:nvCxnSpPr>
          <p:spPr>
            <a:xfrm>
              <a:off x="6351685" y="2175767"/>
              <a:ext cx="0" cy="94795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508C9B-C6F4-4315-8DC8-745920686FBD}"/>
                </a:ext>
              </a:extLst>
            </p:cNvPr>
            <p:cNvCxnSpPr/>
            <p:nvPr/>
          </p:nvCxnSpPr>
          <p:spPr>
            <a:xfrm>
              <a:off x="6578188" y="2175767"/>
              <a:ext cx="0" cy="94795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877C020-EF47-45DA-B96E-61F6E6E71463}"/>
                </a:ext>
              </a:extLst>
            </p:cNvPr>
            <p:cNvCxnSpPr/>
            <p:nvPr/>
          </p:nvCxnSpPr>
          <p:spPr>
            <a:xfrm>
              <a:off x="6796302" y="2175767"/>
              <a:ext cx="0" cy="94795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8547181-CDD2-4812-A8F9-7A66AFCDEA2D}"/>
                </a:ext>
              </a:extLst>
            </p:cNvPr>
            <p:cNvSpPr txBox="1"/>
            <p:nvPr/>
          </p:nvSpPr>
          <p:spPr>
            <a:xfrm>
              <a:off x="5202394" y="3223168"/>
              <a:ext cx="2105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Discrete System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B0FA60B-02CB-40D5-90FF-F360CB751157}"/>
                </a:ext>
              </a:extLst>
            </p:cNvPr>
            <p:cNvSpPr txBox="1"/>
            <p:nvPr/>
          </p:nvSpPr>
          <p:spPr>
            <a:xfrm>
              <a:off x="4896195" y="1477971"/>
              <a:ext cx="10654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Elements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8A34C56-0693-4112-9DD1-9A7A7880D5F0}"/>
                </a:ext>
              </a:extLst>
            </p:cNvPr>
            <p:cNvSpPr txBox="1"/>
            <p:nvPr/>
          </p:nvSpPr>
          <p:spPr>
            <a:xfrm>
              <a:off x="6139165" y="1523031"/>
              <a:ext cx="7829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Nodes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BD9E8257-B464-48FC-A946-1A842ECBEAA5}"/>
                </a:ext>
              </a:extLst>
            </p:cNvPr>
            <p:cNvCxnSpPr>
              <a:cxnSpLocks/>
              <a:stCxn id="85" idx="2"/>
            </p:cNvCxnSpPr>
            <p:nvPr/>
          </p:nvCxnSpPr>
          <p:spPr>
            <a:xfrm flipH="1">
              <a:off x="5286284" y="1816525"/>
              <a:ext cx="142612" cy="7291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8AAAA35A-AE0E-4D03-9F58-25548635332F}"/>
                </a:ext>
              </a:extLst>
            </p:cNvPr>
            <p:cNvCxnSpPr>
              <a:stCxn id="85" idx="2"/>
            </p:cNvCxnSpPr>
            <p:nvPr/>
          </p:nvCxnSpPr>
          <p:spPr>
            <a:xfrm>
              <a:off x="5428896" y="1816525"/>
              <a:ext cx="334862" cy="7291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60E3299A-E745-4543-B588-F521A8026F8B}"/>
                </a:ext>
              </a:extLst>
            </p:cNvPr>
            <p:cNvCxnSpPr>
              <a:cxnSpLocks/>
              <a:stCxn id="86" idx="2"/>
            </p:cNvCxnSpPr>
            <p:nvPr/>
          </p:nvCxnSpPr>
          <p:spPr>
            <a:xfrm flipH="1">
              <a:off x="6123787" y="1861585"/>
              <a:ext cx="406864" cy="78117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224CAEB8-2517-4EE8-8EB2-216832711A97}"/>
                </a:ext>
              </a:extLst>
            </p:cNvPr>
            <p:cNvCxnSpPr>
              <a:cxnSpLocks/>
              <a:stCxn id="86" idx="2"/>
              <a:endCxn id="4" idx="3"/>
            </p:cNvCxnSpPr>
            <p:nvPr/>
          </p:nvCxnSpPr>
          <p:spPr>
            <a:xfrm>
              <a:off x="6530651" y="1861585"/>
              <a:ext cx="476774" cy="7881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C05787BD-C926-44B0-AD11-D5FA9D2FD47F}"/>
              </a:ext>
            </a:extLst>
          </p:cNvPr>
          <p:cNvSpPr txBox="1"/>
          <p:nvPr/>
        </p:nvSpPr>
        <p:spPr>
          <a:xfrm>
            <a:off x="3807026" y="2175767"/>
            <a:ext cx="1065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Meshing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1DFC0D7-8D19-4BFA-82E9-B6171FA89ABE}"/>
              </a:ext>
            </a:extLst>
          </p:cNvPr>
          <p:cNvSpPr txBox="1"/>
          <p:nvPr/>
        </p:nvSpPr>
        <p:spPr>
          <a:xfrm>
            <a:off x="8641245" y="4828544"/>
            <a:ext cx="2319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Perform elementwise calculations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50FF3CD-0AEC-4095-91D6-CA92909D8D99}"/>
              </a:ext>
            </a:extLst>
          </p:cNvPr>
          <p:cNvSpPr txBox="1"/>
          <p:nvPr/>
        </p:nvSpPr>
        <p:spPr>
          <a:xfrm>
            <a:off x="4817673" y="5756020"/>
            <a:ext cx="3197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Assemble and obtain values at nodes for the entire domain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437A6254-49F9-4031-B622-E4C802F7B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191" y="4822701"/>
            <a:ext cx="2030136" cy="947954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26203DCC-EED8-4BE4-985D-878B7561A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07" y="4831603"/>
            <a:ext cx="310902" cy="958615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DD65E949-C2FE-4C98-9E2D-89268ACA901B}"/>
              </a:ext>
            </a:extLst>
          </p:cNvPr>
          <p:cNvSpPr txBox="1"/>
          <p:nvPr/>
        </p:nvSpPr>
        <p:spPr>
          <a:xfrm>
            <a:off x="1578924" y="5756018"/>
            <a:ext cx="2218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Obtain field solution for the entire domain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205F1B3-089E-4FFB-A6FF-4AD8068CC4CB}"/>
              </a:ext>
            </a:extLst>
          </p:cNvPr>
          <p:cNvSpPr txBox="1"/>
          <p:nvPr/>
        </p:nvSpPr>
        <p:spPr>
          <a:xfrm>
            <a:off x="620870" y="806998"/>
            <a:ext cx="6253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IN" sz="2400" dirty="0"/>
              <a:t>The FEA Procedure (Practical visualization)</a:t>
            </a:r>
          </a:p>
        </p:txBody>
      </p:sp>
    </p:spTree>
    <p:extLst>
      <p:ext uri="{BB962C8B-B14F-4D97-AF65-F5344CB8AC3E}">
        <p14:creationId xmlns:p14="http://schemas.microsoft.com/office/powerpoint/2010/main" val="365795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8" grpId="0" animBg="1"/>
      <p:bldP spid="80" grpId="0" animBg="1"/>
      <p:bldP spid="81" grpId="0" animBg="1"/>
      <p:bldP spid="82" grpId="0" animBg="1"/>
      <p:bldP spid="83" grpId="0"/>
      <p:bldP spid="98" grpId="0"/>
      <p:bldP spid="99" grpId="0"/>
      <p:bldP spid="100" grpId="0"/>
      <p:bldP spid="10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9C2BB24-F539-4F4E-AC67-F154AD713534}"/>
              </a:ext>
            </a:extLst>
          </p:cNvPr>
          <p:cNvSpPr txBox="1"/>
          <p:nvPr/>
        </p:nvSpPr>
        <p:spPr>
          <a:xfrm>
            <a:off x="640355" y="539609"/>
            <a:ext cx="4739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IN" sz="2400" dirty="0"/>
              <a:t>Limitations of FEA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31FADB-52C8-4489-8D67-53DD4082AAB7}"/>
              </a:ext>
            </a:extLst>
          </p:cNvPr>
          <p:cNvSpPr txBox="1"/>
          <p:nvPr/>
        </p:nvSpPr>
        <p:spPr>
          <a:xfrm>
            <a:off x="640354" y="1129212"/>
            <a:ext cx="5547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/>
              <a:t>Re-running the complete scenario for slightest change in the inputs (time consuming)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F10E2C-4209-4C0A-943C-3825823DA149}"/>
              </a:ext>
            </a:extLst>
          </p:cNvPr>
          <p:cNvSpPr txBox="1"/>
          <p:nvPr/>
        </p:nvSpPr>
        <p:spPr>
          <a:xfrm>
            <a:off x="640354" y="2013198"/>
            <a:ext cx="5455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/>
              <a:t>Highly complex scenarios are computationally expensive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2B8449-A984-413C-9B66-E68B56EECD8B}"/>
              </a:ext>
            </a:extLst>
          </p:cNvPr>
          <p:cNvSpPr txBox="1"/>
          <p:nvPr/>
        </p:nvSpPr>
        <p:spPr>
          <a:xfrm>
            <a:off x="631270" y="2947816"/>
            <a:ext cx="5788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IN" sz="2400" dirty="0"/>
              <a:t>Machine Learning as a Solution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78261F-4066-45CF-A016-10D717519F0A}"/>
              </a:ext>
            </a:extLst>
          </p:cNvPr>
          <p:cNvSpPr txBox="1"/>
          <p:nvPr/>
        </p:nvSpPr>
        <p:spPr>
          <a:xfrm>
            <a:off x="631270" y="3585581"/>
            <a:ext cx="5371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dirty="0"/>
              <a:t>ML model learns relation between inputs and outputs from historical simulation 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D797D4-FFCD-4A54-A8A8-AF9413CF0458}"/>
              </a:ext>
            </a:extLst>
          </p:cNvPr>
          <p:cNvSpPr txBox="1"/>
          <p:nvPr/>
        </p:nvSpPr>
        <p:spPr>
          <a:xfrm>
            <a:off x="631270" y="4358932"/>
            <a:ext cx="5108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dirty="0"/>
              <a:t>Predicts the new simulation scenario based on learned relations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E7FB46E-54AC-47E9-B562-08DC00E01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431" y="939567"/>
            <a:ext cx="1048624" cy="104862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4D88F80-3BAC-4594-A772-83DCA3F32D8F}"/>
              </a:ext>
            </a:extLst>
          </p:cNvPr>
          <p:cNvSpPr txBox="1"/>
          <p:nvPr/>
        </p:nvSpPr>
        <p:spPr>
          <a:xfrm>
            <a:off x="7598330" y="2860647"/>
            <a:ext cx="1702963" cy="523220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sz="2800" dirty="0"/>
              <a:t>ML Model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829CF8-2FBD-4558-9232-E6F5BFC025F6}"/>
              </a:ext>
            </a:extLst>
          </p:cNvPr>
          <p:cNvSpPr txBox="1"/>
          <p:nvPr/>
        </p:nvSpPr>
        <p:spPr>
          <a:xfrm>
            <a:off x="7575259" y="494950"/>
            <a:ext cx="2097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Knowledge Base</a:t>
            </a: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4F09E87F-39CB-4778-BF1C-B88AEBC2FEBA}"/>
              </a:ext>
            </a:extLst>
          </p:cNvPr>
          <p:cNvSpPr/>
          <p:nvPr/>
        </p:nvSpPr>
        <p:spPr>
          <a:xfrm>
            <a:off x="9160778" y="972003"/>
            <a:ext cx="260059" cy="93229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CDC486-6AD4-4D71-A453-B82B50E8EAE3}"/>
              </a:ext>
            </a:extLst>
          </p:cNvPr>
          <p:cNvSpPr txBox="1"/>
          <p:nvPr/>
        </p:nvSpPr>
        <p:spPr>
          <a:xfrm>
            <a:off x="9496341" y="1125891"/>
            <a:ext cx="1971413" cy="646331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Data from past FE simulation runs</a:t>
            </a: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33AFEB68-5E17-46E8-98F4-76B09B6F7721}"/>
              </a:ext>
            </a:extLst>
          </p:cNvPr>
          <p:cNvSpPr/>
          <p:nvPr/>
        </p:nvSpPr>
        <p:spPr>
          <a:xfrm>
            <a:off x="8368019" y="2080469"/>
            <a:ext cx="163584" cy="664011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19735B-92E2-4584-8EE5-41D4F346C49B}"/>
              </a:ext>
            </a:extLst>
          </p:cNvPr>
          <p:cNvSpPr txBox="1"/>
          <p:nvPr/>
        </p:nvSpPr>
        <p:spPr>
          <a:xfrm>
            <a:off x="8477075" y="2189310"/>
            <a:ext cx="1048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Train</a:t>
            </a: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7FEF9E78-FCA8-4DDB-9D05-91B80F1C3377}"/>
              </a:ext>
            </a:extLst>
          </p:cNvPr>
          <p:cNvSpPr/>
          <p:nvPr/>
        </p:nvSpPr>
        <p:spPr>
          <a:xfrm>
            <a:off x="8368019" y="3507356"/>
            <a:ext cx="163584" cy="664011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6632A5-EB8B-464B-8748-304D6AE3588B}"/>
              </a:ext>
            </a:extLst>
          </p:cNvPr>
          <p:cNvSpPr txBox="1"/>
          <p:nvPr/>
        </p:nvSpPr>
        <p:spPr>
          <a:xfrm>
            <a:off x="9605393" y="3632000"/>
            <a:ext cx="2151778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New/similar scenario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E133253C-CD2A-43D0-B0CE-EE153E01F852}"/>
              </a:ext>
            </a:extLst>
          </p:cNvPr>
          <p:cNvSpPr/>
          <p:nvPr/>
        </p:nvSpPr>
        <p:spPr>
          <a:xfrm rot="10800000">
            <a:off x="8531603" y="3749662"/>
            <a:ext cx="1048624" cy="134008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6468ED-AF54-4B6E-83B0-1C1550D7479F}"/>
              </a:ext>
            </a:extLst>
          </p:cNvPr>
          <p:cNvSpPr txBox="1"/>
          <p:nvPr/>
        </p:nvSpPr>
        <p:spPr>
          <a:xfrm>
            <a:off x="7103379" y="4267490"/>
            <a:ext cx="2646727" cy="954107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dirty="0"/>
              <a:t>ML model predicted output</a:t>
            </a:r>
          </a:p>
        </p:txBody>
      </p:sp>
    </p:spTree>
    <p:extLst>
      <p:ext uri="{BB962C8B-B14F-4D97-AF65-F5344CB8AC3E}">
        <p14:creationId xmlns:p14="http://schemas.microsoft.com/office/powerpoint/2010/main" val="133593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9" grpId="0"/>
      <p:bldP spid="21" grpId="0"/>
      <p:bldP spid="22" grpId="0"/>
      <p:bldP spid="24" grpId="0" animBg="1"/>
      <p:bldP spid="25" grpId="0"/>
      <p:bldP spid="29" grpId="0" animBg="1"/>
      <p:bldP spid="30" grpId="0" animBg="1"/>
      <p:bldP spid="31" grpId="0" animBg="1"/>
      <p:bldP spid="32" grpId="0"/>
      <p:bldP spid="33" grpId="0" animBg="1"/>
      <p:bldP spid="34" grpId="0" animBg="1"/>
      <p:bldP spid="35" grpId="0" animBg="1"/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611EB81-C7A8-46D0-9AC7-6DD68ACE6176}"/>
              </a:ext>
            </a:extLst>
          </p:cNvPr>
          <p:cNvSpPr txBox="1"/>
          <p:nvPr/>
        </p:nvSpPr>
        <p:spPr>
          <a:xfrm>
            <a:off x="1065403" y="440288"/>
            <a:ext cx="4074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accent1">
                    <a:lumMod val="75000"/>
                  </a:schemeClr>
                </a:solidFill>
              </a:rPr>
              <a:t>Deep Learning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B57BDA5-89A3-4AEC-AF0E-D3536A89FFDF}"/>
              </a:ext>
            </a:extLst>
          </p:cNvPr>
          <p:cNvSpPr/>
          <p:nvPr/>
        </p:nvSpPr>
        <p:spPr>
          <a:xfrm>
            <a:off x="512638" y="496739"/>
            <a:ext cx="552765" cy="789664"/>
          </a:xfrm>
          <a:custGeom>
            <a:avLst/>
            <a:gdLst>
              <a:gd name="connsiteX0" fmla="*/ 0 w 789663"/>
              <a:gd name="connsiteY0" fmla="*/ 0 h 552764"/>
              <a:gd name="connsiteX1" fmla="*/ 513281 w 789663"/>
              <a:gd name="connsiteY1" fmla="*/ 0 h 552764"/>
              <a:gd name="connsiteX2" fmla="*/ 789663 w 789663"/>
              <a:gd name="connsiteY2" fmla="*/ 276382 h 552764"/>
              <a:gd name="connsiteX3" fmla="*/ 513281 w 789663"/>
              <a:gd name="connsiteY3" fmla="*/ 552764 h 552764"/>
              <a:gd name="connsiteX4" fmla="*/ 0 w 789663"/>
              <a:gd name="connsiteY4" fmla="*/ 552764 h 552764"/>
              <a:gd name="connsiteX5" fmla="*/ 276382 w 789663"/>
              <a:gd name="connsiteY5" fmla="*/ 276382 h 552764"/>
              <a:gd name="connsiteX6" fmla="*/ 0 w 789663"/>
              <a:gd name="connsiteY6" fmla="*/ 0 h 55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9663" h="552764">
                <a:moveTo>
                  <a:pt x="789662" y="0"/>
                </a:moveTo>
                <a:lnTo>
                  <a:pt x="789662" y="359297"/>
                </a:lnTo>
                <a:lnTo>
                  <a:pt x="394832" y="552764"/>
                </a:lnTo>
                <a:lnTo>
                  <a:pt x="1" y="359297"/>
                </a:lnTo>
                <a:lnTo>
                  <a:pt x="1" y="0"/>
                </a:lnTo>
                <a:lnTo>
                  <a:pt x="394832" y="193467"/>
                </a:lnTo>
                <a:lnTo>
                  <a:pt x="789662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526" tIns="285907" rIns="9525" bIns="285908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2000" dirty="0"/>
              <a:t>3</a:t>
            </a:r>
            <a:endParaRPr lang="en-IN" sz="2000" kern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2785C1-2923-4C0A-AB97-CE2E5F7B2E8C}"/>
              </a:ext>
            </a:extLst>
          </p:cNvPr>
          <p:cNvSpPr txBox="1"/>
          <p:nvPr/>
        </p:nvSpPr>
        <p:spPr>
          <a:xfrm>
            <a:off x="790039" y="1419539"/>
            <a:ext cx="3935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IN" sz="2400" dirty="0"/>
              <a:t>Graph Neural Networks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8415B0-EADD-48E7-B705-556C8E245E2A}"/>
              </a:ext>
            </a:extLst>
          </p:cNvPr>
          <p:cNvSpPr txBox="1"/>
          <p:nvPr/>
        </p:nvSpPr>
        <p:spPr>
          <a:xfrm>
            <a:off x="787684" y="1983248"/>
            <a:ext cx="4169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/>
              <a:t>Data structure consisting of nodes and edges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0C7761-C331-4B07-9B47-18C482D2F292}"/>
              </a:ext>
            </a:extLst>
          </p:cNvPr>
          <p:cNvSpPr txBox="1"/>
          <p:nvPr/>
        </p:nvSpPr>
        <p:spPr>
          <a:xfrm>
            <a:off x="787684" y="2794716"/>
            <a:ext cx="4169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/>
              <a:t>Structural analogy with discrete system in FEM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7B9A32-59C9-4774-9FB8-EE75B48ED8A7}"/>
              </a:ext>
            </a:extLst>
          </p:cNvPr>
          <p:cNvSpPr txBox="1"/>
          <p:nvPr/>
        </p:nvSpPr>
        <p:spPr>
          <a:xfrm>
            <a:off x="787684" y="3571167"/>
            <a:ext cx="44190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/>
              <a:t>A discrete system can be modelled as graph network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55A229-928C-4EEA-9152-5DCE16F6608E}"/>
              </a:ext>
            </a:extLst>
          </p:cNvPr>
          <p:cNvGrpSpPr/>
          <p:nvPr/>
        </p:nvGrpSpPr>
        <p:grpSpPr>
          <a:xfrm>
            <a:off x="3229575" y="3213035"/>
            <a:ext cx="3701069" cy="3149309"/>
            <a:chOff x="4594245" y="3087646"/>
            <a:chExt cx="3701069" cy="314930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993844C-F985-42D8-9325-8680C1481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4245" y="3087646"/>
              <a:ext cx="3701069" cy="272824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2F9CF8-2665-4D4A-A805-BAB3E64DDD19}"/>
                    </a:ext>
                  </a:extLst>
                </p:cNvPr>
                <p:cNvSpPr txBox="1"/>
                <p:nvPr/>
              </p:nvSpPr>
              <p:spPr>
                <a:xfrm>
                  <a:off x="5838738" y="5867623"/>
                  <a:ext cx="15100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IN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2F9CF8-2665-4D4A-A805-BAB3E64DDD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8738" y="5867623"/>
                  <a:ext cx="151001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4FC0488-236E-45C6-B411-B75352D7281B}"/>
              </a:ext>
            </a:extLst>
          </p:cNvPr>
          <p:cNvGrpSpPr/>
          <p:nvPr/>
        </p:nvGrpSpPr>
        <p:grpSpPr>
          <a:xfrm>
            <a:off x="5278071" y="769521"/>
            <a:ext cx="5712903" cy="2114530"/>
            <a:chOff x="5243119" y="736720"/>
            <a:chExt cx="5712903" cy="211453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E4B990C-7D85-43ED-9B49-F869A2A3B82F}"/>
                </a:ext>
              </a:extLst>
            </p:cNvPr>
            <p:cNvSpPr/>
            <p:nvPr/>
          </p:nvSpPr>
          <p:spPr>
            <a:xfrm>
              <a:off x="5243119" y="1434518"/>
              <a:ext cx="2030136" cy="94795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8E77F0E-0933-44C1-A68B-767BDDCB50A2}"/>
                </a:ext>
              </a:extLst>
            </p:cNvPr>
            <p:cNvSpPr/>
            <p:nvPr/>
          </p:nvSpPr>
          <p:spPr>
            <a:xfrm>
              <a:off x="8625280" y="1434517"/>
              <a:ext cx="2030136" cy="94795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3B36E51-14F3-4260-8BA6-F44C13DA9476}"/>
                </a:ext>
              </a:extLst>
            </p:cNvPr>
            <p:cNvCxnSpPr/>
            <p:nvPr/>
          </p:nvCxnSpPr>
          <p:spPr>
            <a:xfrm>
              <a:off x="8615494" y="1661020"/>
              <a:ext cx="204691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5255928-82B1-4551-9911-41E735FA0328}"/>
                </a:ext>
              </a:extLst>
            </p:cNvPr>
            <p:cNvCxnSpPr/>
            <p:nvPr/>
          </p:nvCxnSpPr>
          <p:spPr>
            <a:xfrm>
              <a:off x="8616891" y="1916884"/>
              <a:ext cx="204691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C705520-E8EF-458A-BA9E-13303620BAE1}"/>
                </a:ext>
              </a:extLst>
            </p:cNvPr>
            <p:cNvCxnSpPr/>
            <p:nvPr/>
          </p:nvCxnSpPr>
          <p:spPr>
            <a:xfrm>
              <a:off x="8616892" y="2157369"/>
              <a:ext cx="204691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A960F31-68BF-45E8-8B30-77E1EA0D4F95}"/>
                </a:ext>
              </a:extLst>
            </p:cNvPr>
            <p:cNvCxnSpPr/>
            <p:nvPr/>
          </p:nvCxnSpPr>
          <p:spPr>
            <a:xfrm>
              <a:off x="8841996" y="1434517"/>
              <a:ext cx="0" cy="94795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1F2D4A3-D174-49C3-B787-D3EFB0E26494}"/>
                </a:ext>
              </a:extLst>
            </p:cNvPr>
            <p:cNvCxnSpPr/>
            <p:nvPr/>
          </p:nvCxnSpPr>
          <p:spPr>
            <a:xfrm>
              <a:off x="9069897" y="1434517"/>
              <a:ext cx="0" cy="94795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0D03CA4-C825-47EC-80A8-D4F87F7D8D97}"/>
                </a:ext>
              </a:extLst>
            </p:cNvPr>
            <p:cNvCxnSpPr/>
            <p:nvPr/>
          </p:nvCxnSpPr>
          <p:spPr>
            <a:xfrm>
              <a:off x="9304789" y="1434517"/>
              <a:ext cx="0" cy="94795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7C9D5CB-5EBD-422F-8AE1-98DE213D14C6}"/>
                </a:ext>
              </a:extLst>
            </p:cNvPr>
            <p:cNvCxnSpPr/>
            <p:nvPr/>
          </p:nvCxnSpPr>
          <p:spPr>
            <a:xfrm>
              <a:off x="9546672" y="1434517"/>
              <a:ext cx="0" cy="94795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0A329D-F638-4117-A21F-596FE88DC3DA}"/>
                </a:ext>
              </a:extLst>
            </p:cNvPr>
            <p:cNvCxnSpPr/>
            <p:nvPr/>
          </p:nvCxnSpPr>
          <p:spPr>
            <a:xfrm>
              <a:off x="9771776" y="1434517"/>
              <a:ext cx="0" cy="94795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416D84E-1F04-48A5-85EA-29B1F591FECB}"/>
                </a:ext>
              </a:extLst>
            </p:cNvPr>
            <p:cNvCxnSpPr/>
            <p:nvPr/>
          </p:nvCxnSpPr>
          <p:spPr>
            <a:xfrm>
              <a:off x="9999677" y="1434517"/>
              <a:ext cx="0" cy="94795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A57C340-EBD4-44C0-8BC2-4E9A1FA3F38C}"/>
                </a:ext>
              </a:extLst>
            </p:cNvPr>
            <p:cNvCxnSpPr/>
            <p:nvPr/>
          </p:nvCxnSpPr>
          <p:spPr>
            <a:xfrm>
              <a:off x="10226180" y="1434517"/>
              <a:ext cx="0" cy="94795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6002958-76F5-47D0-8692-E6EA3C67FFA9}"/>
                </a:ext>
              </a:extLst>
            </p:cNvPr>
            <p:cNvCxnSpPr/>
            <p:nvPr/>
          </p:nvCxnSpPr>
          <p:spPr>
            <a:xfrm>
              <a:off x="10444294" y="1434517"/>
              <a:ext cx="0" cy="94795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DDF9D0C8-147F-478E-8A48-C0C22D9F3BF9}"/>
                </a:ext>
              </a:extLst>
            </p:cNvPr>
            <p:cNvSpPr/>
            <p:nvPr/>
          </p:nvSpPr>
          <p:spPr>
            <a:xfrm>
              <a:off x="7449424" y="1753300"/>
              <a:ext cx="1048624" cy="34394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E50F8CD-CDFA-45F3-909B-93C7CAD7AAB4}"/>
                </a:ext>
              </a:extLst>
            </p:cNvPr>
            <p:cNvSpPr txBox="1"/>
            <p:nvPr/>
          </p:nvSpPr>
          <p:spPr>
            <a:xfrm>
              <a:off x="5243120" y="2481918"/>
              <a:ext cx="2105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Continuous System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721BC2D-4982-4AC4-817F-AAF2588A46F7}"/>
                </a:ext>
              </a:extLst>
            </p:cNvPr>
            <p:cNvSpPr txBox="1"/>
            <p:nvPr/>
          </p:nvSpPr>
          <p:spPr>
            <a:xfrm>
              <a:off x="8850385" y="2481918"/>
              <a:ext cx="2105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Discrete System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34540B8-AF00-4766-8296-15DB23AD36C2}"/>
                </a:ext>
              </a:extLst>
            </p:cNvPr>
            <p:cNvSpPr txBox="1"/>
            <p:nvPr/>
          </p:nvSpPr>
          <p:spPr>
            <a:xfrm>
              <a:off x="8544187" y="736720"/>
              <a:ext cx="10654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Elements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FF85295-E8F8-4B42-8B7A-5BEE268BF5ED}"/>
                </a:ext>
              </a:extLst>
            </p:cNvPr>
            <p:cNvSpPr txBox="1"/>
            <p:nvPr/>
          </p:nvSpPr>
          <p:spPr>
            <a:xfrm>
              <a:off x="9787157" y="781781"/>
              <a:ext cx="7829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Nodes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89BE579-A6F1-4365-AF8F-1532A82486E4}"/>
                </a:ext>
              </a:extLst>
            </p:cNvPr>
            <p:cNvCxnSpPr>
              <a:cxnSpLocks/>
              <a:stCxn id="45" idx="2"/>
            </p:cNvCxnSpPr>
            <p:nvPr/>
          </p:nvCxnSpPr>
          <p:spPr>
            <a:xfrm flipH="1">
              <a:off x="8934276" y="1075274"/>
              <a:ext cx="142612" cy="7291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C27C88C-8BFE-4762-8BAA-1EE32117632D}"/>
                </a:ext>
              </a:extLst>
            </p:cNvPr>
            <p:cNvCxnSpPr>
              <a:stCxn id="45" idx="2"/>
            </p:cNvCxnSpPr>
            <p:nvPr/>
          </p:nvCxnSpPr>
          <p:spPr>
            <a:xfrm>
              <a:off x="9076888" y="1075274"/>
              <a:ext cx="334862" cy="7291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45203CB-3AD2-4B44-BA1A-DB0199D72712}"/>
                </a:ext>
              </a:extLst>
            </p:cNvPr>
            <p:cNvCxnSpPr>
              <a:cxnSpLocks/>
              <a:stCxn id="46" idx="2"/>
            </p:cNvCxnSpPr>
            <p:nvPr/>
          </p:nvCxnSpPr>
          <p:spPr>
            <a:xfrm flipH="1">
              <a:off x="9771777" y="1120335"/>
              <a:ext cx="406866" cy="78117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15B3041-5C08-4ADA-9E81-712AF30AF863}"/>
                </a:ext>
              </a:extLst>
            </p:cNvPr>
            <p:cNvCxnSpPr>
              <a:cxnSpLocks/>
              <a:stCxn id="46" idx="2"/>
              <a:endCxn id="30" idx="3"/>
            </p:cNvCxnSpPr>
            <p:nvPr/>
          </p:nvCxnSpPr>
          <p:spPr>
            <a:xfrm>
              <a:off x="10178643" y="1120335"/>
              <a:ext cx="476773" cy="7881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DE75A41-2F48-4173-9AE7-791650A99F65}"/>
                </a:ext>
              </a:extLst>
            </p:cNvPr>
            <p:cNvSpPr txBox="1"/>
            <p:nvPr/>
          </p:nvSpPr>
          <p:spPr>
            <a:xfrm>
              <a:off x="7455019" y="1434518"/>
              <a:ext cx="10654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Meshing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3ABCDA6-3A1A-4D24-B274-4C036476A744}"/>
              </a:ext>
            </a:extLst>
          </p:cNvPr>
          <p:cNvGrpSpPr/>
          <p:nvPr/>
        </p:nvGrpSpPr>
        <p:grpSpPr>
          <a:xfrm>
            <a:off x="8600064" y="3017019"/>
            <a:ext cx="3141675" cy="2381812"/>
            <a:chOff x="8597319" y="2948271"/>
            <a:chExt cx="3141675" cy="2381812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244F30F-4CDA-49DA-8E1D-EC923F050259}"/>
                </a:ext>
              </a:extLst>
            </p:cNvPr>
            <p:cNvSpPr/>
            <p:nvPr/>
          </p:nvSpPr>
          <p:spPr>
            <a:xfrm>
              <a:off x="8633669" y="3941598"/>
              <a:ext cx="2030136" cy="947956"/>
            </a:xfrm>
            <a:prstGeom prst="rect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D7806A4-68C7-43DE-A0A7-20E718B04562}"/>
                </a:ext>
              </a:extLst>
            </p:cNvPr>
            <p:cNvCxnSpPr/>
            <p:nvPr/>
          </p:nvCxnSpPr>
          <p:spPr>
            <a:xfrm>
              <a:off x="8623883" y="4168101"/>
              <a:ext cx="204691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3D4A521-66EE-4311-93D8-A41F12C0A87A}"/>
                </a:ext>
              </a:extLst>
            </p:cNvPr>
            <p:cNvCxnSpPr/>
            <p:nvPr/>
          </p:nvCxnSpPr>
          <p:spPr>
            <a:xfrm>
              <a:off x="8625280" y="4423965"/>
              <a:ext cx="204691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4DEDBB8-2791-4F70-BCC6-965E6A32438F}"/>
                </a:ext>
              </a:extLst>
            </p:cNvPr>
            <p:cNvCxnSpPr/>
            <p:nvPr/>
          </p:nvCxnSpPr>
          <p:spPr>
            <a:xfrm>
              <a:off x="8625281" y="4664450"/>
              <a:ext cx="204691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865A606-7404-4853-8ADE-6E7B5865B0A1}"/>
                </a:ext>
              </a:extLst>
            </p:cNvPr>
            <p:cNvCxnSpPr/>
            <p:nvPr/>
          </p:nvCxnSpPr>
          <p:spPr>
            <a:xfrm>
              <a:off x="8850385" y="3941598"/>
              <a:ext cx="0" cy="94795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1D15828-384B-4F87-B3C8-F4E082E85B7D}"/>
                </a:ext>
              </a:extLst>
            </p:cNvPr>
            <p:cNvCxnSpPr/>
            <p:nvPr/>
          </p:nvCxnSpPr>
          <p:spPr>
            <a:xfrm>
              <a:off x="9078286" y="3941598"/>
              <a:ext cx="0" cy="94795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468F339-945E-4FEC-B6AF-CB7B1568822F}"/>
                </a:ext>
              </a:extLst>
            </p:cNvPr>
            <p:cNvCxnSpPr/>
            <p:nvPr/>
          </p:nvCxnSpPr>
          <p:spPr>
            <a:xfrm>
              <a:off x="9313178" y="3941598"/>
              <a:ext cx="0" cy="94795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3B4510E-CF4C-45AA-A48D-965A14689BB1}"/>
                </a:ext>
              </a:extLst>
            </p:cNvPr>
            <p:cNvCxnSpPr/>
            <p:nvPr/>
          </p:nvCxnSpPr>
          <p:spPr>
            <a:xfrm>
              <a:off x="9555061" y="3941598"/>
              <a:ext cx="0" cy="94795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3A22648-A9EA-4360-891C-019DC988281B}"/>
                </a:ext>
              </a:extLst>
            </p:cNvPr>
            <p:cNvCxnSpPr/>
            <p:nvPr/>
          </p:nvCxnSpPr>
          <p:spPr>
            <a:xfrm>
              <a:off x="9780165" y="3941598"/>
              <a:ext cx="0" cy="94795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F259E0B-7719-418C-A1EB-8A329C99B51E}"/>
                </a:ext>
              </a:extLst>
            </p:cNvPr>
            <p:cNvCxnSpPr/>
            <p:nvPr/>
          </p:nvCxnSpPr>
          <p:spPr>
            <a:xfrm>
              <a:off x="10008066" y="3941598"/>
              <a:ext cx="0" cy="94795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1122BA2-2B9A-4889-B35A-39F232F9DD6C}"/>
                </a:ext>
              </a:extLst>
            </p:cNvPr>
            <p:cNvCxnSpPr/>
            <p:nvPr/>
          </p:nvCxnSpPr>
          <p:spPr>
            <a:xfrm>
              <a:off x="10234569" y="3941598"/>
              <a:ext cx="0" cy="94795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778C47D-BE75-4D47-B7E5-EAD54B10C89C}"/>
                </a:ext>
              </a:extLst>
            </p:cNvPr>
            <p:cNvCxnSpPr/>
            <p:nvPr/>
          </p:nvCxnSpPr>
          <p:spPr>
            <a:xfrm>
              <a:off x="10452683" y="3941598"/>
              <a:ext cx="0" cy="94795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A0F7697-CAA9-4FA6-B909-3359042056C0}"/>
                </a:ext>
              </a:extLst>
            </p:cNvPr>
            <p:cNvSpPr/>
            <p:nvPr/>
          </p:nvSpPr>
          <p:spPr>
            <a:xfrm>
              <a:off x="8597319" y="3916830"/>
              <a:ext cx="72000" cy="7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38AB7C2-3686-4AAC-A823-DDE33E3CFFCE}"/>
                </a:ext>
              </a:extLst>
            </p:cNvPr>
            <p:cNvSpPr/>
            <p:nvPr/>
          </p:nvSpPr>
          <p:spPr>
            <a:xfrm>
              <a:off x="8598717" y="4127953"/>
              <a:ext cx="72000" cy="7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3CB8ACF-8ED4-4F3C-BB28-8DB662CD9C2F}"/>
                </a:ext>
              </a:extLst>
            </p:cNvPr>
            <p:cNvSpPr/>
            <p:nvPr/>
          </p:nvSpPr>
          <p:spPr>
            <a:xfrm>
              <a:off x="8598717" y="4379623"/>
              <a:ext cx="72000" cy="7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28EDFE5-7139-48FD-9154-3FE607C67FB3}"/>
                </a:ext>
              </a:extLst>
            </p:cNvPr>
            <p:cNvSpPr/>
            <p:nvPr/>
          </p:nvSpPr>
          <p:spPr>
            <a:xfrm>
              <a:off x="8598717" y="4622904"/>
              <a:ext cx="72000" cy="7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8FB0454F-2B02-4CC6-9158-B9C2B1F5E81B}"/>
                </a:ext>
              </a:extLst>
            </p:cNvPr>
            <p:cNvSpPr/>
            <p:nvPr/>
          </p:nvSpPr>
          <p:spPr>
            <a:xfrm>
              <a:off x="8598717" y="4857796"/>
              <a:ext cx="72000" cy="7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D33DD47-1CE4-4B6B-AA25-B5299390EC11}"/>
                </a:ext>
              </a:extLst>
            </p:cNvPr>
            <p:cNvSpPr/>
            <p:nvPr/>
          </p:nvSpPr>
          <p:spPr>
            <a:xfrm>
              <a:off x="8816831" y="3918228"/>
              <a:ext cx="72000" cy="7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5AE1BF8-7FC8-4ADF-AA07-D9381EEBA320}"/>
                </a:ext>
              </a:extLst>
            </p:cNvPr>
            <p:cNvSpPr/>
            <p:nvPr/>
          </p:nvSpPr>
          <p:spPr>
            <a:xfrm>
              <a:off x="8818229" y="4129351"/>
              <a:ext cx="72000" cy="7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7F50431-BDE3-4FB7-BE8E-BDD2C57D00A2}"/>
                </a:ext>
              </a:extLst>
            </p:cNvPr>
            <p:cNvSpPr/>
            <p:nvPr/>
          </p:nvSpPr>
          <p:spPr>
            <a:xfrm>
              <a:off x="8818229" y="4381021"/>
              <a:ext cx="72000" cy="7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4FCF79-7060-4B97-A942-5B6BE4DEED14}"/>
                </a:ext>
              </a:extLst>
            </p:cNvPr>
            <p:cNvSpPr/>
            <p:nvPr/>
          </p:nvSpPr>
          <p:spPr>
            <a:xfrm>
              <a:off x="8818229" y="4624302"/>
              <a:ext cx="72000" cy="7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DC788EC-E372-467A-87ED-648F4F8259DF}"/>
                </a:ext>
              </a:extLst>
            </p:cNvPr>
            <p:cNvSpPr/>
            <p:nvPr/>
          </p:nvSpPr>
          <p:spPr>
            <a:xfrm>
              <a:off x="8818229" y="4859194"/>
              <a:ext cx="72000" cy="7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F781F938-8180-4C61-A7AB-3403EED216A5}"/>
                </a:ext>
              </a:extLst>
            </p:cNvPr>
            <p:cNvSpPr/>
            <p:nvPr/>
          </p:nvSpPr>
          <p:spPr>
            <a:xfrm>
              <a:off x="9034945" y="3918228"/>
              <a:ext cx="72000" cy="7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3377CA0-5E54-4954-93F5-B2056C8450FF}"/>
                </a:ext>
              </a:extLst>
            </p:cNvPr>
            <p:cNvSpPr/>
            <p:nvPr/>
          </p:nvSpPr>
          <p:spPr>
            <a:xfrm>
              <a:off x="9036343" y="4129351"/>
              <a:ext cx="72000" cy="7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8197DB5-DA40-48FB-8221-F795F36E3936}"/>
                </a:ext>
              </a:extLst>
            </p:cNvPr>
            <p:cNvSpPr/>
            <p:nvPr/>
          </p:nvSpPr>
          <p:spPr>
            <a:xfrm>
              <a:off x="9036343" y="4381021"/>
              <a:ext cx="72000" cy="7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D5EF309-51FB-4CF4-8CCC-47C29719363A}"/>
                </a:ext>
              </a:extLst>
            </p:cNvPr>
            <p:cNvSpPr/>
            <p:nvPr/>
          </p:nvSpPr>
          <p:spPr>
            <a:xfrm>
              <a:off x="9036343" y="4624302"/>
              <a:ext cx="72000" cy="7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384AB34C-7573-4F9B-909E-1D3999C14661}"/>
                </a:ext>
              </a:extLst>
            </p:cNvPr>
            <p:cNvSpPr/>
            <p:nvPr/>
          </p:nvSpPr>
          <p:spPr>
            <a:xfrm>
              <a:off x="9036343" y="4859194"/>
              <a:ext cx="72000" cy="7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E842AAB-F9A6-4A2B-A183-8C555ABC843E}"/>
                </a:ext>
              </a:extLst>
            </p:cNvPr>
            <p:cNvSpPr/>
            <p:nvPr/>
          </p:nvSpPr>
          <p:spPr>
            <a:xfrm>
              <a:off x="9278226" y="3918228"/>
              <a:ext cx="72000" cy="7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35AD047-B1AB-4FD5-BDEA-C48EBAF2B519}"/>
                </a:ext>
              </a:extLst>
            </p:cNvPr>
            <p:cNvSpPr/>
            <p:nvPr/>
          </p:nvSpPr>
          <p:spPr>
            <a:xfrm>
              <a:off x="9279624" y="4129351"/>
              <a:ext cx="72000" cy="7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C4FBAFA-240D-4C8A-8C5E-EAC850CBAD59}"/>
                </a:ext>
              </a:extLst>
            </p:cNvPr>
            <p:cNvSpPr/>
            <p:nvPr/>
          </p:nvSpPr>
          <p:spPr>
            <a:xfrm>
              <a:off x="9279624" y="4381021"/>
              <a:ext cx="72000" cy="7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AEAFB917-0999-47B0-A8BE-4C149CAE1A64}"/>
                </a:ext>
              </a:extLst>
            </p:cNvPr>
            <p:cNvSpPr/>
            <p:nvPr/>
          </p:nvSpPr>
          <p:spPr>
            <a:xfrm>
              <a:off x="9279624" y="4624302"/>
              <a:ext cx="72000" cy="7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357D5AB-B7E9-4387-88ED-9202F0162C8A}"/>
                </a:ext>
              </a:extLst>
            </p:cNvPr>
            <p:cNvSpPr/>
            <p:nvPr/>
          </p:nvSpPr>
          <p:spPr>
            <a:xfrm>
              <a:off x="9279624" y="4859194"/>
              <a:ext cx="72000" cy="7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6B71433-758C-4DA3-81A1-2001796406E1}"/>
                </a:ext>
              </a:extLst>
            </p:cNvPr>
            <p:cNvSpPr/>
            <p:nvPr/>
          </p:nvSpPr>
          <p:spPr>
            <a:xfrm>
              <a:off x="9513118" y="3918228"/>
              <a:ext cx="72000" cy="7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2863387-5B2D-475B-A368-EBE424B8F971}"/>
                </a:ext>
              </a:extLst>
            </p:cNvPr>
            <p:cNvSpPr/>
            <p:nvPr/>
          </p:nvSpPr>
          <p:spPr>
            <a:xfrm>
              <a:off x="9514516" y="4129351"/>
              <a:ext cx="72000" cy="7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BE95AF0-4FBA-4420-9482-8CE00DAD864F}"/>
                </a:ext>
              </a:extLst>
            </p:cNvPr>
            <p:cNvSpPr/>
            <p:nvPr/>
          </p:nvSpPr>
          <p:spPr>
            <a:xfrm>
              <a:off x="9514516" y="4381021"/>
              <a:ext cx="72000" cy="7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7CC9A1C-E67A-49C9-8E15-E7259DFF3CCB}"/>
                </a:ext>
              </a:extLst>
            </p:cNvPr>
            <p:cNvSpPr/>
            <p:nvPr/>
          </p:nvSpPr>
          <p:spPr>
            <a:xfrm>
              <a:off x="9514516" y="4624302"/>
              <a:ext cx="72000" cy="7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8462D9B-67A9-4A88-843B-DCA717C015FC}"/>
                </a:ext>
              </a:extLst>
            </p:cNvPr>
            <p:cNvSpPr/>
            <p:nvPr/>
          </p:nvSpPr>
          <p:spPr>
            <a:xfrm>
              <a:off x="9514516" y="4859194"/>
              <a:ext cx="72000" cy="7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B717B51-2715-44A6-BF8A-F9FE2A3ADE1F}"/>
                </a:ext>
              </a:extLst>
            </p:cNvPr>
            <p:cNvSpPr/>
            <p:nvPr/>
          </p:nvSpPr>
          <p:spPr>
            <a:xfrm>
              <a:off x="9748010" y="3918228"/>
              <a:ext cx="72000" cy="7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AECF3A79-7EF8-49C7-8214-A4755936211B}"/>
                </a:ext>
              </a:extLst>
            </p:cNvPr>
            <p:cNvSpPr/>
            <p:nvPr/>
          </p:nvSpPr>
          <p:spPr>
            <a:xfrm>
              <a:off x="9749408" y="4129351"/>
              <a:ext cx="72000" cy="7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1183941E-6240-4150-B2A1-C6B5E5ED9A41}"/>
                </a:ext>
              </a:extLst>
            </p:cNvPr>
            <p:cNvSpPr/>
            <p:nvPr/>
          </p:nvSpPr>
          <p:spPr>
            <a:xfrm>
              <a:off x="9749408" y="4381021"/>
              <a:ext cx="72000" cy="7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3EEE2A30-0A5E-466A-9F4A-9494A9E28917}"/>
                </a:ext>
              </a:extLst>
            </p:cNvPr>
            <p:cNvSpPr/>
            <p:nvPr/>
          </p:nvSpPr>
          <p:spPr>
            <a:xfrm>
              <a:off x="9749408" y="4624302"/>
              <a:ext cx="72000" cy="7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B96498AB-AB08-423B-9590-51042F5230D7}"/>
                </a:ext>
              </a:extLst>
            </p:cNvPr>
            <p:cNvSpPr/>
            <p:nvPr/>
          </p:nvSpPr>
          <p:spPr>
            <a:xfrm>
              <a:off x="9749408" y="4859194"/>
              <a:ext cx="72000" cy="7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CDFAF10A-F81D-4E56-A3A6-280127B9D9D1}"/>
                </a:ext>
              </a:extLst>
            </p:cNvPr>
            <p:cNvSpPr/>
            <p:nvPr/>
          </p:nvSpPr>
          <p:spPr>
            <a:xfrm>
              <a:off x="9974513" y="3909839"/>
              <a:ext cx="72000" cy="7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D8919875-77F5-42C5-8210-9F8C3E920F78}"/>
                </a:ext>
              </a:extLst>
            </p:cNvPr>
            <p:cNvSpPr/>
            <p:nvPr/>
          </p:nvSpPr>
          <p:spPr>
            <a:xfrm>
              <a:off x="9975911" y="4120962"/>
              <a:ext cx="72000" cy="7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F333C5C-C9FF-4944-9509-81E98FE93641}"/>
                </a:ext>
              </a:extLst>
            </p:cNvPr>
            <p:cNvSpPr/>
            <p:nvPr/>
          </p:nvSpPr>
          <p:spPr>
            <a:xfrm>
              <a:off x="9975911" y="4372632"/>
              <a:ext cx="72000" cy="7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D18A385-17BC-43F0-AEDB-F167436C0971}"/>
                </a:ext>
              </a:extLst>
            </p:cNvPr>
            <p:cNvSpPr/>
            <p:nvPr/>
          </p:nvSpPr>
          <p:spPr>
            <a:xfrm>
              <a:off x="9975911" y="4615913"/>
              <a:ext cx="72000" cy="7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C36F60E5-74D6-4FAF-927C-3C6E9B9340FB}"/>
                </a:ext>
              </a:extLst>
            </p:cNvPr>
            <p:cNvSpPr/>
            <p:nvPr/>
          </p:nvSpPr>
          <p:spPr>
            <a:xfrm>
              <a:off x="9975911" y="4850805"/>
              <a:ext cx="72000" cy="7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E13EBED7-0213-4FC7-8F25-A490455C4EE9}"/>
                </a:ext>
              </a:extLst>
            </p:cNvPr>
            <p:cNvSpPr/>
            <p:nvPr/>
          </p:nvSpPr>
          <p:spPr>
            <a:xfrm>
              <a:off x="10192627" y="3909839"/>
              <a:ext cx="72000" cy="7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81A82B73-CF43-4870-B00B-8A3D957800B3}"/>
                </a:ext>
              </a:extLst>
            </p:cNvPr>
            <p:cNvSpPr/>
            <p:nvPr/>
          </p:nvSpPr>
          <p:spPr>
            <a:xfrm>
              <a:off x="10194025" y="4120962"/>
              <a:ext cx="72000" cy="7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74A1C4B3-477F-47A3-8917-E6D8B13146FA}"/>
                </a:ext>
              </a:extLst>
            </p:cNvPr>
            <p:cNvSpPr/>
            <p:nvPr/>
          </p:nvSpPr>
          <p:spPr>
            <a:xfrm>
              <a:off x="10194025" y="4372632"/>
              <a:ext cx="72000" cy="7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69B4EB72-9078-4BE1-A7E2-89B80AFBC09B}"/>
                </a:ext>
              </a:extLst>
            </p:cNvPr>
            <p:cNvSpPr/>
            <p:nvPr/>
          </p:nvSpPr>
          <p:spPr>
            <a:xfrm>
              <a:off x="10194025" y="4615913"/>
              <a:ext cx="72000" cy="7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B0C8439-41A5-477D-894C-A0421B00194A}"/>
                </a:ext>
              </a:extLst>
            </p:cNvPr>
            <p:cNvSpPr/>
            <p:nvPr/>
          </p:nvSpPr>
          <p:spPr>
            <a:xfrm>
              <a:off x="10194025" y="4850805"/>
              <a:ext cx="72000" cy="7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B22D99D-076B-4FDB-86B5-631930A357C5}"/>
                </a:ext>
              </a:extLst>
            </p:cNvPr>
            <p:cNvSpPr/>
            <p:nvPr/>
          </p:nvSpPr>
          <p:spPr>
            <a:xfrm>
              <a:off x="10419130" y="3918228"/>
              <a:ext cx="72000" cy="7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4E4394DF-EE77-42FA-BDB8-683B740BD8D8}"/>
                </a:ext>
              </a:extLst>
            </p:cNvPr>
            <p:cNvSpPr/>
            <p:nvPr/>
          </p:nvSpPr>
          <p:spPr>
            <a:xfrm>
              <a:off x="10420528" y="4129351"/>
              <a:ext cx="72000" cy="7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8E5FB448-B357-47A2-996E-22C60DED1781}"/>
                </a:ext>
              </a:extLst>
            </p:cNvPr>
            <p:cNvSpPr/>
            <p:nvPr/>
          </p:nvSpPr>
          <p:spPr>
            <a:xfrm>
              <a:off x="10420528" y="4381021"/>
              <a:ext cx="72000" cy="7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CE27E1DB-B0EF-4D7B-87FF-6CAF41ADAB5B}"/>
                </a:ext>
              </a:extLst>
            </p:cNvPr>
            <p:cNvSpPr/>
            <p:nvPr/>
          </p:nvSpPr>
          <p:spPr>
            <a:xfrm>
              <a:off x="10420528" y="4624302"/>
              <a:ext cx="72000" cy="7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765E644-A10A-4416-810C-6B9ED6B5DF8A}"/>
                </a:ext>
              </a:extLst>
            </p:cNvPr>
            <p:cNvSpPr/>
            <p:nvPr/>
          </p:nvSpPr>
          <p:spPr>
            <a:xfrm>
              <a:off x="10420528" y="4859194"/>
              <a:ext cx="72000" cy="7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EDFF21B-A4D1-441F-B89B-40FB40F7005D}"/>
                </a:ext>
              </a:extLst>
            </p:cNvPr>
            <p:cNvSpPr/>
            <p:nvPr/>
          </p:nvSpPr>
          <p:spPr>
            <a:xfrm>
              <a:off x="10620466" y="3909839"/>
              <a:ext cx="72000" cy="7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6648B75A-1F0C-4ECA-A482-FF4596DFF259}"/>
                </a:ext>
              </a:extLst>
            </p:cNvPr>
            <p:cNvSpPr/>
            <p:nvPr/>
          </p:nvSpPr>
          <p:spPr>
            <a:xfrm>
              <a:off x="10621864" y="4120962"/>
              <a:ext cx="72000" cy="7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46C5C33-558F-4FF3-9233-66A5444F7E6A}"/>
                </a:ext>
              </a:extLst>
            </p:cNvPr>
            <p:cNvSpPr/>
            <p:nvPr/>
          </p:nvSpPr>
          <p:spPr>
            <a:xfrm>
              <a:off x="10621864" y="4372632"/>
              <a:ext cx="72000" cy="7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FA8A684D-7A76-4828-8D74-AE048AC2397D}"/>
                </a:ext>
              </a:extLst>
            </p:cNvPr>
            <p:cNvSpPr/>
            <p:nvPr/>
          </p:nvSpPr>
          <p:spPr>
            <a:xfrm>
              <a:off x="10621864" y="4615913"/>
              <a:ext cx="72000" cy="7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9B7229A3-697F-460D-98F2-A9A03887DE83}"/>
                </a:ext>
              </a:extLst>
            </p:cNvPr>
            <p:cNvSpPr/>
            <p:nvPr/>
          </p:nvSpPr>
          <p:spPr>
            <a:xfrm>
              <a:off x="10621864" y="4850805"/>
              <a:ext cx="72000" cy="7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13E2905-377A-41AA-8C15-1F627609DB5B}"/>
                </a:ext>
              </a:extLst>
            </p:cNvPr>
            <p:cNvSpPr txBox="1"/>
            <p:nvPr/>
          </p:nvSpPr>
          <p:spPr>
            <a:xfrm>
              <a:off x="8851083" y="4960751"/>
              <a:ext cx="1677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Graph Network</a:t>
              </a:r>
            </a:p>
          </p:txBody>
        </p:sp>
        <p:sp>
          <p:nvSpPr>
            <p:cNvPr id="116" name="Arrow: Right 115">
              <a:extLst>
                <a:ext uri="{FF2B5EF4-FFF2-40B4-BE49-F238E27FC236}">
                  <a16:creationId xmlns:a16="http://schemas.microsoft.com/office/drawing/2014/main" id="{5F5BDA76-6A13-4F91-8AAF-B1DD52862977}"/>
                </a:ext>
              </a:extLst>
            </p:cNvPr>
            <p:cNvSpPr/>
            <p:nvPr/>
          </p:nvSpPr>
          <p:spPr>
            <a:xfrm rot="5400000">
              <a:off x="9252557" y="3230498"/>
              <a:ext cx="874848" cy="31039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73C41B4-0C99-4B1E-B446-3B5E4D61FA4E}"/>
                </a:ext>
              </a:extLst>
            </p:cNvPr>
            <p:cNvSpPr txBox="1"/>
            <p:nvPr/>
          </p:nvSpPr>
          <p:spPr>
            <a:xfrm>
              <a:off x="10526089" y="3249900"/>
              <a:ext cx="7829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Nodes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C1CA766-4F1F-4659-8648-4B5040E00F06}"/>
                </a:ext>
              </a:extLst>
            </p:cNvPr>
            <p:cNvSpPr txBox="1"/>
            <p:nvPr/>
          </p:nvSpPr>
          <p:spPr>
            <a:xfrm>
              <a:off x="10956022" y="4753528"/>
              <a:ext cx="7829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Edges</a:t>
              </a:r>
            </a:p>
          </p:txBody>
        </p: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BFAFF472-02FF-47D9-89BE-B0A7AA7673A7}"/>
                </a:ext>
              </a:extLst>
            </p:cNvPr>
            <p:cNvCxnSpPr>
              <a:endCxn id="101" idx="7"/>
            </p:cNvCxnSpPr>
            <p:nvPr/>
          </p:nvCxnSpPr>
          <p:spPr>
            <a:xfrm flipH="1">
              <a:off x="10255481" y="3564304"/>
              <a:ext cx="574706" cy="5672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D8BF4CF1-F0B8-4368-B4C9-9604B4C2B499}"/>
                </a:ext>
              </a:extLst>
            </p:cNvPr>
            <p:cNvCxnSpPr>
              <a:endCxn id="107" idx="7"/>
            </p:cNvCxnSpPr>
            <p:nvPr/>
          </p:nvCxnSpPr>
          <p:spPr>
            <a:xfrm flipH="1">
              <a:off x="10481984" y="3570588"/>
              <a:ext cx="353102" cy="8209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01EB2E06-64BF-46B7-8611-0395400D2146}"/>
                </a:ext>
              </a:extLst>
            </p:cNvPr>
            <p:cNvCxnSpPr>
              <a:cxnSpLocks/>
              <a:stCxn id="118" idx="1"/>
            </p:cNvCxnSpPr>
            <p:nvPr/>
          </p:nvCxnSpPr>
          <p:spPr>
            <a:xfrm flipH="1" flipV="1">
              <a:off x="9313178" y="4530689"/>
              <a:ext cx="1642844" cy="3921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BA9A596A-84D0-4397-8CB4-8889AC9AD5B7}"/>
                </a:ext>
              </a:extLst>
            </p:cNvPr>
            <p:cNvCxnSpPr>
              <a:cxnSpLocks/>
              <a:stCxn id="118" idx="1"/>
            </p:cNvCxnSpPr>
            <p:nvPr/>
          </p:nvCxnSpPr>
          <p:spPr>
            <a:xfrm flipH="1" flipV="1">
              <a:off x="9546672" y="4270629"/>
              <a:ext cx="1409350" cy="6521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501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1D418386-FE6F-4266-90DA-87FA70BC2703}"/>
              </a:ext>
            </a:extLst>
          </p:cNvPr>
          <p:cNvGrpSpPr/>
          <p:nvPr/>
        </p:nvGrpSpPr>
        <p:grpSpPr>
          <a:xfrm>
            <a:off x="6493174" y="2916789"/>
            <a:ext cx="5581869" cy="3692540"/>
            <a:chOff x="6493174" y="2916789"/>
            <a:chExt cx="5581869" cy="369254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C673D40-84AD-42F4-BCF4-3CF144FC9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3174" y="2916789"/>
              <a:ext cx="5581869" cy="3640129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07A4124-223F-4F0C-8623-C40655FE55AB}"/>
                </a:ext>
              </a:extLst>
            </p:cNvPr>
            <p:cNvSpPr txBox="1"/>
            <p:nvPr/>
          </p:nvSpPr>
          <p:spPr>
            <a:xfrm>
              <a:off x="6666245" y="6239997"/>
              <a:ext cx="2220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Computation Graph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4953A7B-9D49-46F5-939F-1E08F20D4C39}"/>
              </a:ext>
            </a:extLst>
          </p:cNvPr>
          <p:cNvSpPr txBox="1"/>
          <p:nvPr/>
        </p:nvSpPr>
        <p:spPr>
          <a:xfrm>
            <a:off x="723553" y="669940"/>
            <a:ext cx="3114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IN" sz="2400" dirty="0"/>
              <a:t>Working of GNNs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B10A09E-09E9-48ED-BC5B-B0209C4FF096}"/>
              </a:ext>
            </a:extLst>
          </p:cNvPr>
          <p:cNvGrpSpPr/>
          <p:nvPr/>
        </p:nvGrpSpPr>
        <p:grpSpPr>
          <a:xfrm>
            <a:off x="5912838" y="630740"/>
            <a:ext cx="2809813" cy="2508660"/>
            <a:chOff x="1083578" y="1786855"/>
            <a:chExt cx="3334623" cy="294121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3F63099-3966-4A07-9A69-99B50BF6FDDC}"/>
                </a:ext>
              </a:extLst>
            </p:cNvPr>
            <p:cNvSpPr/>
            <p:nvPr/>
          </p:nvSpPr>
          <p:spPr>
            <a:xfrm>
              <a:off x="2382473" y="1786855"/>
              <a:ext cx="402671" cy="402671"/>
            </a:xfrm>
            <a:prstGeom prst="ellipse">
              <a:avLst/>
            </a:prstGeom>
            <a:solidFill>
              <a:srgbClr val="FD615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76FD077-CC76-4C3A-A4E5-C2D0F581F13F}"/>
                </a:ext>
              </a:extLst>
            </p:cNvPr>
            <p:cNvSpPr/>
            <p:nvPr/>
          </p:nvSpPr>
          <p:spPr>
            <a:xfrm>
              <a:off x="1083578" y="4117596"/>
              <a:ext cx="402671" cy="40267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E4DA8FD-7372-4232-AFC2-62F63A7C2910}"/>
                </a:ext>
              </a:extLst>
            </p:cNvPr>
            <p:cNvSpPr/>
            <p:nvPr/>
          </p:nvSpPr>
          <p:spPr>
            <a:xfrm>
              <a:off x="1420536" y="2636940"/>
              <a:ext cx="402671" cy="40267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2F6F563-ABF2-4716-A0D5-75D96BCCE5EF}"/>
                </a:ext>
              </a:extLst>
            </p:cNvPr>
            <p:cNvSpPr/>
            <p:nvPr/>
          </p:nvSpPr>
          <p:spPr>
            <a:xfrm>
              <a:off x="3007453" y="3105325"/>
              <a:ext cx="402671" cy="402671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E5A6C46-8FBA-458D-9D69-E6E858A234F4}"/>
                </a:ext>
              </a:extLst>
            </p:cNvPr>
            <p:cNvSpPr/>
            <p:nvPr/>
          </p:nvSpPr>
          <p:spPr>
            <a:xfrm>
              <a:off x="4015530" y="3495413"/>
              <a:ext cx="402671" cy="402671"/>
            </a:xfrm>
            <a:prstGeom prst="ellipse">
              <a:avLst/>
            </a:prstGeom>
            <a:solidFill>
              <a:srgbClr val="DB77C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0624BDD-6638-43F2-BECF-7A40F4E3326E}"/>
                </a:ext>
              </a:extLst>
            </p:cNvPr>
            <p:cNvSpPr/>
            <p:nvPr/>
          </p:nvSpPr>
          <p:spPr>
            <a:xfrm>
              <a:off x="2934747" y="4318932"/>
              <a:ext cx="402671" cy="40267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C7D8F9-E384-4F70-AADC-5C7AD6252F08}"/>
                </a:ext>
              </a:extLst>
            </p:cNvPr>
            <p:cNvSpPr txBox="1"/>
            <p:nvPr/>
          </p:nvSpPr>
          <p:spPr>
            <a:xfrm>
              <a:off x="1462480" y="2636940"/>
              <a:ext cx="318782" cy="433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i="1" dirty="0"/>
                <a:t>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1DE32E-8E03-40E4-AB61-5F138DA57E02}"/>
                </a:ext>
              </a:extLst>
            </p:cNvPr>
            <p:cNvSpPr txBox="1"/>
            <p:nvPr/>
          </p:nvSpPr>
          <p:spPr>
            <a:xfrm>
              <a:off x="2424417" y="1786855"/>
              <a:ext cx="318782" cy="433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i="1" dirty="0"/>
                <a:t>B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6388EE-FF1F-4DE7-9E5C-F4A275A1A460}"/>
                </a:ext>
              </a:extLst>
            </p:cNvPr>
            <p:cNvSpPr txBox="1"/>
            <p:nvPr/>
          </p:nvSpPr>
          <p:spPr>
            <a:xfrm>
              <a:off x="1125522" y="4110389"/>
              <a:ext cx="318782" cy="433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i="1" dirty="0"/>
                <a:t>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8098B64-B9D6-4F8A-8DC0-4985DF9E1487}"/>
                </a:ext>
              </a:extLst>
            </p:cNvPr>
            <p:cNvSpPr txBox="1"/>
            <p:nvPr/>
          </p:nvSpPr>
          <p:spPr>
            <a:xfrm>
              <a:off x="3049397" y="3102313"/>
              <a:ext cx="318782" cy="433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i="1" dirty="0"/>
                <a:t>C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3AE7F8C-8B05-4027-B435-11F3994D4CB7}"/>
                </a:ext>
              </a:extLst>
            </p:cNvPr>
            <p:cNvSpPr txBox="1"/>
            <p:nvPr/>
          </p:nvSpPr>
          <p:spPr>
            <a:xfrm>
              <a:off x="4057474" y="3493800"/>
              <a:ext cx="318782" cy="433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i="1" dirty="0"/>
                <a:t>F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1BBFF80-AB73-4BA6-9FE6-2400EBBF58CD}"/>
                </a:ext>
              </a:extLst>
            </p:cNvPr>
            <p:cNvSpPr txBox="1"/>
            <p:nvPr/>
          </p:nvSpPr>
          <p:spPr>
            <a:xfrm>
              <a:off x="2976691" y="4295055"/>
              <a:ext cx="318782" cy="433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i="1" dirty="0"/>
                <a:t>E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06BDD63-9FBF-4C8F-93A8-FAC91D7AE542}"/>
                </a:ext>
              </a:extLst>
            </p:cNvPr>
            <p:cNvCxnSpPr>
              <a:cxnSpLocks/>
              <a:stCxn id="7" idx="7"/>
            </p:cNvCxnSpPr>
            <p:nvPr/>
          </p:nvCxnSpPr>
          <p:spPr>
            <a:xfrm flipV="1">
              <a:off x="1764237" y="2122850"/>
              <a:ext cx="660180" cy="573060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BEBED1C-CAF3-444E-A18C-8E2F3FA7FCDC}"/>
                </a:ext>
              </a:extLst>
            </p:cNvPr>
            <p:cNvCxnSpPr>
              <a:cxnSpLocks/>
              <a:stCxn id="13" idx="0"/>
              <a:endCxn id="7" idx="3"/>
            </p:cNvCxnSpPr>
            <p:nvPr/>
          </p:nvCxnSpPr>
          <p:spPr>
            <a:xfrm flipV="1">
              <a:off x="1284914" y="2980642"/>
              <a:ext cx="194592" cy="1129747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C7A2477-9633-4575-8DA7-75A6ECFDB83B}"/>
                </a:ext>
              </a:extLst>
            </p:cNvPr>
            <p:cNvCxnSpPr>
              <a:cxnSpLocks/>
              <a:stCxn id="8" idx="1"/>
              <a:endCxn id="7" idx="6"/>
            </p:cNvCxnSpPr>
            <p:nvPr/>
          </p:nvCxnSpPr>
          <p:spPr>
            <a:xfrm flipH="1" flipV="1">
              <a:off x="1823207" y="2838276"/>
              <a:ext cx="1243216" cy="326019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548CEB-E9B1-466F-AE4D-C1576F805FE3}"/>
                </a:ext>
              </a:extLst>
            </p:cNvPr>
            <p:cNvCxnSpPr>
              <a:cxnSpLocks/>
              <a:stCxn id="8" idx="5"/>
              <a:endCxn id="9" idx="2"/>
            </p:cNvCxnSpPr>
            <p:nvPr/>
          </p:nvCxnSpPr>
          <p:spPr>
            <a:xfrm>
              <a:off x="3351154" y="3449026"/>
              <a:ext cx="664376" cy="247723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777421A-F256-46B9-A147-1BA130745CE3}"/>
                </a:ext>
              </a:extLst>
            </p:cNvPr>
            <p:cNvCxnSpPr>
              <a:cxnSpLocks/>
              <a:stCxn id="10" idx="6"/>
              <a:endCxn id="9" idx="3"/>
            </p:cNvCxnSpPr>
            <p:nvPr/>
          </p:nvCxnSpPr>
          <p:spPr>
            <a:xfrm flipV="1">
              <a:off x="3337418" y="3839114"/>
              <a:ext cx="737082" cy="681154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BCDBAB9-78CD-42D8-89EE-0AA6D4906284}"/>
                </a:ext>
              </a:extLst>
            </p:cNvPr>
            <p:cNvCxnSpPr>
              <a:cxnSpLocks/>
              <a:stCxn id="14" idx="0"/>
              <a:endCxn id="5" idx="5"/>
            </p:cNvCxnSpPr>
            <p:nvPr/>
          </p:nvCxnSpPr>
          <p:spPr>
            <a:xfrm flipH="1" flipV="1">
              <a:off x="2726174" y="2130557"/>
              <a:ext cx="482614" cy="971756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249E595-D88C-424C-827D-DF554F6CF9EB}"/>
                </a:ext>
              </a:extLst>
            </p:cNvPr>
            <p:cNvCxnSpPr>
              <a:cxnSpLocks/>
              <a:stCxn id="8" idx="4"/>
            </p:cNvCxnSpPr>
            <p:nvPr/>
          </p:nvCxnSpPr>
          <p:spPr>
            <a:xfrm flipH="1">
              <a:off x="3136083" y="3507996"/>
              <a:ext cx="72706" cy="820615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4F8B3D96-2E9D-4ED0-80D7-DB41F9D45EC6}"/>
              </a:ext>
            </a:extLst>
          </p:cNvPr>
          <p:cNvSpPr txBox="1"/>
          <p:nvPr/>
        </p:nvSpPr>
        <p:spPr>
          <a:xfrm>
            <a:off x="729722" y="2561751"/>
            <a:ext cx="4977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/>
              <a:t>Gather locality information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E15FC80-8D11-4C4F-BE4D-B09704A1D7D2}"/>
              </a:ext>
            </a:extLst>
          </p:cNvPr>
          <p:cNvSpPr txBox="1"/>
          <p:nvPr/>
        </p:nvSpPr>
        <p:spPr>
          <a:xfrm>
            <a:off x="729731" y="3071061"/>
            <a:ext cx="5045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/>
              <a:t>Aggregate and compute the information through multiple layers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8AD1E0B-5A30-42FA-97DD-A829A09D43D2}"/>
              </a:ext>
            </a:extLst>
          </p:cNvPr>
          <p:cNvSpPr txBox="1"/>
          <p:nvPr/>
        </p:nvSpPr>
        <p:spPr>
          <a:xfrm>
            <a:off x="729723" y="3907112"/>
            <a:ext cx="4489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/>
              <a:t>Obtain the final node embeddings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5195384-4C55-424D-A7B3-C8B4D926A39F}"/>
              </a:ext>
            </a:extLst>
          </p:cNvPr>
          <p:cNvGrpSpPr/>
          <p:nvPr/>
        </p:nvGrpSpPr>
        <p:grpSpPr>
          <a:xfrm>
            <a:off x="6091127" y="1700247"/>
            <a:ext cx="5578200" cy="3330329"/>
            <a:chOff x="614993" y="3274741"/>
            <a:chExt cx="5578200" cy="3330329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0966E91-593C-42AF-AA85-949FAD646925}"/>
                </a:ext>
              </a:extLst>
            </p:cNvPr>
            <p:cNvSpPr/>
            <p:nvPr/>
          </p:nvSpPr>
          <p:spPr>
            <a:xfrm rot="20149737">
              <a:off x="4090034" y="3462556"/>
              <a:ext cx="1493240" cy="1929468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7C36E998-7206-48B2-BA6C-74093B800504}"/>
                </a:ext>
              </a:extLst>
            </p:cNvPr>
            <p:cNvSpPr/>
            <p:nvPr/>
          </p:nvSpPr>
          <p:spPr>
            <a:xfrm>
              <a:off x="4605553" y="4049786"/>
              <a:ext cx="50334" cy="626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CE11F89-2180-4B3A-A580-2ED3EF910EF6}"/>
                </a:ext>
              </a:extLst>
            </p:cNvPr>
            <p:cNvSpPr/>
            <p:nvPr/>
          </p:nvSpPr>
          <p:spPr>
            <a:xfrm>
              <a:off x="4833453" y="4705526"/>
              <a:ext cx="50334" cy="626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0" name="Connector: Curved 69">
              <a:extLst>
                <a:ext uri="{FF2B5EF4-FFF2-40B4-BE49-F238E27FC236}">
                  <a16:creationId xmlns:a16="http://schemas.microsoft.com/office/drawing/2014/main" id="{50FACB48-D3AC-4699-852D-4C29754F5C69}"/>
                </a:ext>
              </a:extLst>
            </p:cNvPr>
            <p:cNvCxnSpPr>
              <a:cxnSpLocks/>
              <a:stCxn id="88" idx="0"/>
              <a:endCxn id="68" idx="1"/>
            </p:cNvCxnSpPr>
            <p:nvPr/>
          </p:nvCxnSpPr>
          <p:spPr>
            <a:xfrm rot="16200000" flipH="1">
              <a:off x="2974710" y="2420749"/>
              <a:ext cx="651254" cy="2625173"/>
            </a:xfrm>
            <a:prstGeom prst="curvedConnector3">
              <a:avLst>
                <a:gd name="adj1" fmla="val -35102"/>
              </a:avLst>
            </a:prstGeom>
            <a:ln w="12700">
              <a:solidFill>
                <a:schemeClr val="bg2">
                  <a:lumMod val="2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or: Curved 70">
              <a:extLst>
                <a:ext uri="{FF2B5EF4-FFF2-40B4-BE49-F238E27FC236}">
                  <a16:creationId xmlns:a16="http://schemas.microsoft.com/office/drawing/2014/main" id="{6CD422C6-CC40-4744-A18F-0A9C9FD84E20}"/>
                </a:ext>
              </a:extLst>
            </p:cNvPr>
            <p:cNvCxnSpPr>
              <a:cxnSpLocks/>
              <a:stCxn id="83" idx="4"/>
              <a:endCxn id="69" idx="3"/>
            </p:cNvCxnSpPr>
            <p:nvPr/>
          </p:nvCxnSpPr>
          <p:spPr>
            <a:xfrm rot="16200000" flipH="1">
              <a:off x="2864742" y="2782923"/>
              <a:ext cx="288497" cy="3663667"/>
            </a:xfrm>
            <a:prstGeom prst="curvedConnector3">
              <a:avLst>
                <a:gd name="adj1" fmla="val 301640"/>
              </a:avLst>
            </a:prstGeom>
            <a:ln w="12700">
              <a:solidFill>
                <a:schemeClr val="bg2">
                  <a:lumMod val="2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A28CBB5C-835F-4884-9001-AEAB5B19CC93}"/>
                    </a:ext>
                  </a:extLst>
                </p:cNvPr>
                <p:cNvSpPr txBox="1"/>
                <p:nvPr/>
              </p:nvSpPr>
              <p:spPr>
                <a:xfrm>
                  <a:off x="4689494" y="3929065"/>
                  <a:ext cx="2873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A28CBB5C-835F-4884-9001-AEAB5B19CC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9494" y="3929065"/>
                  <a:ext cx="287323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2766" r="-4255" b="-1521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F5F1291-4528-49B4-BCF3-AF3444124508}"/>
                    </a:ext>
                  </a:extLst>
                </p:cNvPr>
                <p:cNvSpPr txBox="1"/>
                <p:nvPr/>
              </p:nvSpPr>
              <p:spPr>
                <a:xfrm>
                  <a:off x="4933983" y="4616705"/>
                  <a:ext cx="2714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F5F1291-4528-49B4-BCF3-AF34441245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3983" y="4616705"/>
                  <a:ext cx="27142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3636" r="-6818" b="-1777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A979884-BC37-4791-92D8-6F1AFA5F6069}"/>
                    </a:ext>
                  </a:extLst>
                </p:cNvPr>
                <p:cNvSpPr txBox="1"/>
                <p:nvPr/>
              </p:nvSpPr>
              <p:spPr>
                <a:xfrm>
                  <a:off x="2604794" y="6273437"/>
                  <a:ext cx="1391278" cy="2823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IN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IN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IN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IN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d>
                        <m:r>
                          <a:rPr lang="en-IN">
                            <a:latin typeface="Cambria Math" panose="02040503050406030204" pitchFamily="18" charset="0"/>
                          </a:rPr>
                          <m:t>≈</m:t>
                        </m:r>
                        <m:sSubSup>
                          <m:sSubSupPr>
                            <m:ctrlPr>
                              <a:rPr lang="en-IN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IN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A979884-BC37-4791-92D8-6F1AFA5F60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4794" y="6273437"/>
                  <a:ext cx="1391278" cy="282385"/>
                </a:xfrm>
                <a:prstGeom prst="rect">
                  <a:avLst/>
                </a:prstGeom>
                <a:blipFill>
                  <a:blip r:embed="rId5"/>
                  <a:stretch>
                    <a:fillRect t="-4348" r="-877" b="-17391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12A1134-D52B-470E-BD63-EAD495A13AE8}"/>
                </a:ext>
              </a:extLst>
            </p:cNvPr>
            <p:cNvSpPr txBox="1"/>
            <p:nvPr/>
          </p:nvSpPr>
          <p:spPr>
            <a:xfrm>
              <a:off x="1656356" y="6235738"/>
              <a:ext cx="1117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i="1" dirty="0"/>
                <a:t>similarity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714E2E9-AC14-4740-B90F-97FAAFC7CC72}"/>
                </a:ext>
              </a:extLst>
            </p:cNvPr>
            <p:cNvSpPr txBox="1"/>
            <p:nvPr/>
          </p:nvSpPr>
          <p:spPr>
            <a:xfrm>
              <a:off x="2649076" y="4331448"/>
              <a:ext cx="1486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i="1" dirty="0"/>
                <a:t>encode nodes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6C6BE2C-7512-406B-B18B-C8F55F8D28A3}"/>
                </a:ext>
              </a:extLst>
            </p:cNvPr>
            <p:cNvSpPr txBox="1"/>
            <p:nvPr/>
          </p:nvSpPr>
          <p:spPr>
            <a:xfrm>
              <a:off x="4048408" y="5410108"/>
              <a:ext cx="21447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i="1" dirty="0"/>
                <a:t>Embedding space</a:t>
              </a: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9BB80B2C-454D-48E1-85C2-A340F92616AC}"/>
                </a:ext>
              </a:extLst>
            </p:cNvPr>
            <p:cNvGrpSpPr/>
            <p:nvPr/>
          </p:nvGrpSpPr>
          <p:grpSpPr>
            <a:xfrm>
              <a:off x="723553" y="3407708"/>
              <a:ext cx="2809986" cy="2712658"/>
              <a:chOff x="1083578" y="1786855"/>
              <a:chExt cx="3334623" cy="2934748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D7222BF0-B006-4801-9AA0-1BAF6AFBB413}"/>
                  </a:ext>
                </a:extLst>
              </p:cNvPr>
              <p:cNvSpPr/>
              <p:nvPr/>
            </p:nvSpPr>
            <p:spPr>
              <a:xfrm>
                <a:off x="2382473" y="1786855"/>
                <a:ext cx="402671" cy="402671"/>
              </a:xfrm>
              <a:prstGeom prst="ellipse">
                <a:avLst/>
              </a:prstGeom>
              <a:solidFill>
                <a:srgbClr val="FD615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BEB84212-445A-4522-B375-424314B6993C}"/>
                  </a:ext>
                </a:extLst>
              </p:cNvPr>
              <p:cNvSpPr/>
              <p:nvPr/>
            </p:nvSpPr>
            <p:spPr>
              <a:xfrm>
                <a:off x="1083578" y="4117596"/>
                <a:ext cx="402671" cy="402671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70791D9C-4878-4091-BCB1-1561C535C138}"/>
                  </a:ext>
                </a:extLst>
              </p:cNvPr>
              <p:cNvSpPr/>
              <p:nvPr/>
            </p:nvSpPr>
            <p:spPr>
              <a:xfrm>
                <a:off x="1420536" y="2636940"/>
                <a:ext cx="402671" cy="402671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05F8CB34-387D-415D-A58C-E98AF47B3836}"/>
                  </a:ext>
                </a:extLst>
              </p:cNvPr>
              <p:cNvSpPr/>
              <p:nvPr/>
            </p:nvSpPr>
            <p:spPr>
              <a:xfrm>
                <a:off x="3007453" y="3105325"/>
                <a:ext cx="402671" cy="40267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51BE175-39CA-4C80-ABA4-17CD0AC78777}"/>
                  </a:ext>
                </a:extLst>
              </p:cNvPr>
              <p:cNvSpPr/>
              <p:nvPr/>
            </p:nvSpPr>
            <p:spPr>
              <a:xfrm>
                <a:off x="4015530" y="3495413"/>
                <a:ext cx="402671" cy="402671"/>
              </a:xfrm>
              <a:prstGeom prst="ellipse">
                <a:avLst/>
              </a:prstGeom>
              <a:solidFill>
                <a:srgbClr val="DB77C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BB4767F6-E0D2-46BD-B5D8-F6B8746A0DF2}"/>
                  </a:ext>
                </a:extLst>
              </p:cNvPr>
              <p:cNvSpPr/>
              <p:nvPr/>
            </p:nvSpPr>
            <p:spPr>
              <a:xfrm>
                <a:off x="2934747" y="4318932"/>
                <a:ext cx="402671" cy="402671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43C0BE0-97DF-4121-B398-1E1FDB1F5B60}"/>
                  </a:ext>
                </a:extLst>
              </p:cNvPr>
              <p:cNvSpPr txBox="1"/>
              <p:nvPr/>
            </p:nvSpPr>
            <p:spPr>
              <a:xfrm>
                <a:off x="1462480" y="2636940"/>
                <a:ext cx="318781" cy="399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i="1" dirty="0"/>
                  <a:t>A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CB8843E-0830-4EA9-AD21-5237C8D8FC3F}"/>
                  </a:ext>
                </a:extLst>
              </p:cNvPr>
              <p:cNvSpPr txBox="1"/>
              <p:nvPr/>
            </p:nvSpPr>
            <p:spPr>
              <a:xfrm>
                <a:off x="2424416" y="1786855"/>
                <a:ext cx="318781" cy="399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i="1" dirty="0"/>
                  <a:t>B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19DAB31A-2370-4D2C-AB71-30C3CD16401F}"/>
                  </a:ext>
                </a:extLst>
              </p:cNvPr>
              <p:cNvSpPr txBox="1"/>
              <p:nvPr/>
            </p:nvSpPr>
            <p:spPr>
              <a:xfrm>
                <a:off x="1125522" y="4110389"/>
                <a:ext cx="318781" cy="399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i="1" dirty="0"/>
                  <a:t>D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BE5FEC8-CC31-4CA8-8E4C-BDB2DAC45C66}"/>
                  </a:ext>
                </a:extLst>
              </p:cNvPr>
              <p:cNvSpPr txBox="1"/>
              <p:nvPr/>
            </p:nvSpPr>
            <p:spPr>
              <a:xfrm>
                <a:off x="3049397" y="3102313"/>
                <a:ext cx="318781" cy="399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i="1" dirty="0"/>
                  <a:t>C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196FA18-8025-4E35-92E8-38C62D784993}"/>
                  </a:ext>
                </a:extLst>
              </p:cNvPr>
              <p:cNvSpPr txBox="1"/>
              <p:nvPr/>
            </p:nvSpPr>
            <p:spPr>
              <a:xfrm>
                <a:off x="4057474" y="3493800"/>
                <a:ext cx="318781" cy="399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i="1" dirty="0"/>
                  <a:t>F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73F5386-94EF-4808-B945-98EB29D8A374}"/>
                  </a:ext>
                </a:extLst>
              </p:cNvPr>
              <p:cNvSpPr txBox="1"/>
              <p:nvPr/>
            </p:nvSpPr>
            <p:spPr>
              <a:xfrm>
                <a:off x="2976691" y="4295055"/>
                <a:ext cx="318781" cy="399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i="1" dirty="0"/>
                  <a:t>E</a:t>
                </a:r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1DD05AE8-7B7E-41C9-AA30-FCFB75835F29}"/>
                  </a:ext>
                </a:extLst>
              </p:cNvPr>
              <p:cNvCxnSpPr>
                <a:cxnSpLocks/>
                <a:stCxn id="83" idx="7"/>
              </p:cNvCxnSpPr>
              <p:nvPr/>
            </p:nvCxnSpPr>
            <p:spPr>
              <a:xfrm flipV="1">
                <a:off x="1764237" y="2122850"/>
                <a:ext cx="660180" cy="573060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B588C053-3C05-4C92-95B3-8502D86A81BC}"/>
                  </a:ext>
                </a:extLst>
              </p:cNvPr>
              <p:cNvCxnSpPr>
                <a:cxnSpLocks/>
                <a:stCxn id="89" idx="0"/>
                <a:endCxn id="83" idx="3"/>
              </p:cNvCxnSpPr>
              <p:nvPr/>
            </p:nvCxnSpPr>
            <p:spPr>
              <a:xfrm flipV="1">
                <a:off x="1284913" y="2980641"/>
                <a:ext cx="194592" cy="1129748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D584103C-4386-4F64-A723-CB50669366A1}"/>
                  </a:ext>
                </a:extLst>
              </p:cNvPr>
              <p:cNvCxnSpPr>
                <a:cxnSpLocks/>
                <a:stCxn id="84" idx="1"/>
                <a:endCxn id="83" idx="6"/>
              </p:cNvCxnSpPr>
              <p:nvPr/>
            </p:nvCxnSpPr>
            <p:spPr>
              <a:xfrm flipH="1" flipV="1">
                <a:off x="1823207" y="2838276"/>
                <a:ext cx="1243216" cy="326019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34496C4-BAD4-405C-ADB0-29E17E37D3B3}"/>
                  </a:ext>
                </a:extLst>
              </p:cNvPr>
              <p:cNvCxnSpPr>
                <a:cxnSpLocks/>
                <a:stCxn id="84" idx="5"/>
                <a:endCxn id="85" idx="2"/>
              </p:cNvCxnSpPr>
              <p:nvPr/>
            </p:nvCxnSpPr>
            <p:spPr>
              <a:xfrm>
                <a:off x="3351154" y="3449026"/>
                <a:ext cx="664376" cy="247723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1672924-9B02-4128-9DDE-DBB8D47ECC5E}"/>
                  </a:ext>
                </a:extLst>
              </p:cNvPr>
              <p:cNvCxnSpPr>
                <a:cxnSpLocks/>
                <a:stCxn id="86" idx="6"/>
                <a:endCxn id="85" idx="3"/>
              </p:cNvCxnSpPr>
              <p:nvPr/>
            </p:nvCxnSpPr>
            <p:spPr>
              <a:xfrm flipV="1">
                <a:off x="3337418" y="3839114"/>
                <a:ext cx="737082" cy="681154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8B17FF38-39E2-4737-A550-2287E4B49F46}"/>
                  </a:ext>
                </a:extLst>
              </p:cNvPr>
              <p:cNvCxnSpPr>
                <a:cxnSpLocks/>
                <a:stCxn id="90" idx="0"/>
                <a:endCxn id="81" idx="5"/>
              </p:cNvCxnSpPr>
              <p:nvPr/>
            </p:nvCxnSpPr>
            <p:spPr>
              <a:xfrm flipH="1" flipV="1">
                <a:off x="2726175" y="2130556"/>
                <a:ext cx="482613" cy="971757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52831409-59DE-4241-AD4E-DACF66295FE1}"/>
                  </a:ext>
                </a:extLst>
              </p:cNvPr>
              <p:cNvCxnSpPr>
                <a:cxnSpLocks/>
                <a:stCxn id="84" idx="4"/>
              </p:cNvCxnSpPr>
              <p:nvPr/>
            </p:nvCxnSpPr>
            <p:spPr>
              <a:xfrm flipH="1">
                <a:off x="3136083" y="3507996"/>
                <a:ext cx="72706" cy="820615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6D267C9-0F91-4E30-A145-440ED09DD1D0}"/>
                    </a:ext>
                  </a:extLst>
                </p:cNvPr>
                <p:cNvSpPr txBox="1"/>
                <p:nvPr/>
              </p:nvSpPr>
              <p:spPr>
                <a:xfrm>
                  <a:off x="1500163" y="3274741"/>
                  <a:ext cx="31970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6D267C9-0F91-4E30-A145-440ED09DD1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0163" y="3274741"/>
                  <a:ext cx="319703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5094" r="-7547" b="-1555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C502DF43-3746-4698-802C-0F5B8C6DCD7A}"/>
                    </a:ext>
                  </a:extLst>
                </p:cNvPr>
                <p:cNvSpPr txBox="1"/>
                <p:nvPr/>
              </p:nvSpPr>
              <p:spPr>
                <a:xfrm>
                  <a:off x="614993" y="4040423"/>
                  <a:ext cx="30380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C502DF43-3746-4698-802C-0F5B8C6DCD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993" y="4040423"/>
                  <a:ext cx="303801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8000" r="-8000" b="-1555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18829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1" grpId="0"/>
      <p:bldP spid="62" grpId="0"/>
      <p:bldP spid="6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C5FB1E-5BDA-4D71-B6EC-7D2D98F11E9B}"/>
              </a:ext>
            </a:extLst>
          </p:cNvPr>
          <p:cNvSpPr txBox="1"/>
          <p:nvPr/>
        </p:nvSpPr>
        <p:spPr>
          <a:xfrm>
            <a:off x="813732" y="1486674"/>
            <a:ext cx="43069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/>
              <a:t>A rigid structural element supported at one end and free at other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CBC87-960F-4ABF-A88D-7EC0B442A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08" y="1853895"/>
            <a:ext cx="3933650" cy="3011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AF2D1C-D91E-464B-837A-B4DE1D6334F9}"/>
              </a:ext>
            </a:extLst>
          </p:cNvPr>
          <p:cNvSpPr txBox="1"/>
          <p:nvPr/>
        </p:nvSpPr>
        <p:spPr>
          <a:xfrm>
            <a:off x="1065402" y="440288"/>
            <a:ext cx="84636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accent1">
                    <a:lumMod val="75000"/>
                  </a:schemeClr>
                </a:solidFill>
              </a:rPr>
              <a:t>Case Study Scenario: Cantilever Beam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35345AF-B77A-45C9-AFD7-E61DA9BA460F}"/>
              </a:ext>
            </a:extLst>
          </p:cNvPr>
          <p:cNvSpPr/>
          <p:nvPr/>
        </p:nvSpPr>
        <p:spPr>
          <a:xfrm>
            <a:off x="512638" y="496739"/>
            <a:ext cx="552765" cy="789664"/>
          </a:xfrm>
          <a:custGeom>
            <a:avLst/>
            <a:gdLst>
              <a:gd name="connsiteX0" fmla="*/ 0 w 789663"/>
              <a:gd name="connsiteY0" fmla="*/ 0 h 552764"/>
              <a:gd name="connsiteX1" fmla="*/ 513281 w 789663"/>
              <a:gd name="connsiteY1" fmla="*/ 0 h 552764"/>
              <a:gd name="connsiteX2" fmla="*/ 789663 w 789663"/>
              <a:gd name="connsiteY2" fmla="*/ 276382 h 552764"/>
              <a:gd name="connsiteX3" fmla="*/ 513281 w 789663"/>
              <a:gd name="connsiteY3" fmla="*/ 552764 h 552764"/>
              <a:gd name="connsiteX4" fmla="*/ 0 w 789663"/>
              <a:gd name="connsiteY4" fmla="*/ 552764 h 552764"/>
              <a:gd name="connsiteX5" fmla="*/ 276382 w 789663"/>
              <a:gd name="connsiteY5" fmla="*/ 276382 h 552764"/>
              <a:gd name="connsiteX6" fmla="*/ 0 w 789663"/>
              <a:gd name="connsiteY6" fmla="*/ 0 h 55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9663" h="552764">
                <a:moveTo>
                  <a:pt x="789662" y="0"/>
                </a:moveTo>
                <a:lnTo>
                  <a:pt x="789662" y="359297"/>
                </a:lnTo>
                <a:lnTo>
                  <a:pt x="394832" y="552764"/>
                </a:lnTo>
                <a:lnTo>
                  <a:pt x="1" y="359297"/>
                </a:lnTo>
                <a:lnTo>
                  <a:pt x="1" y="0"/>
                </a:lnTo>
                <a:lnTo>
                  <a:pt x="394832" y="193467"/>
                </a:lnTo>
                <a:lnTo>
                  <a:pt x="789662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526" tIns="285907" rIns="9525" bIns="285908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2000" dirty="0"/>
              <a:t>4</a:t>
            </a:r>
            <a:endParaRPr lang="en-IN" sz="2000" kern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055D3A-6F9E-4EE1-8511-5233738C332E}"/>
              </a:ext>
            </a:extLst>
          </p:cNvPr>
          <p:cNvSpPr txBox="1"/>
          <p:nvPr/>
        </p:nvSpPr>
        <p:spPr>
          <a:xfrm>
            <a:off x="813732" y="2346313"/>
            <a:ext cx="2373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Applications: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B069DE-0730-487C-9163-3DA2EDBB0A26}"/>
              </a:ext>
            </a:extLst>
          </p:cNvPr>
          <p:cNvSpPr txBox="1"/>
          <p:nvPr/>
        </p:nvSpPr>
        <p:spPr>
          <a:xfrm>
            <a:off x="789020" y="2909681"/>
            <a:ext cx="2141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/>
              <a:t>Aesthetic roofs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1B79B6-DC01-406D-976C-54DB1CFFBF66}"/>
              </a:ext>
            </a:extLst>
          </p:cNvPr>
          <p:cNvSpPr txBox="1"/>
          <p:nvPr/>
        </p:nvSpPr>
        <p:spPr>
          <a:xfrm>
            <a:off x="789020" y="3359445"/>
            <a:ext cx="2141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/>
              <a:t>Cranes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824212-5CA8-41D3-BA0B-762EAEE8C664}"/>
              </a:ext>
            </a:extLst>
          </p:cNvPr>
          <p:cNvSpPr txBox="1"/>
          <p:nvPr/>
        </p:nvSpPr>
        <p:spPr>
          <a:xfrm>
            <a:off x="789020" y="3828232"/>
            <a:ext cx="2227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/>
              <a:t>Span of bridges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459E99-A10E-4283-9FE5-7EB6610F806E}"/>
              </a:ext>
            </a:extLst>
          </p:cNvPr>
          <p:cNvSpPr txBox="1"/>
          <p:nvPr/>
        </p:nvSpPr>
        <p:spPr>
          <a:xfrm>
            <a:off x="789020" y="4277996"/>
            <a:ext cx="2373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/>
              <a:t>Aircraft wing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2F87CDD-10F2-47C9-B702-E1F335158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89"/>
          <a:stretch/>
        </p:blipFill>
        <p:spPr>
          <a:xfrm>
            <a:off x="6549473" y="1740899"/>
            <a:ext cx="4330032" cy="37632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CD180AE-9849-429E-AE70-409752909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2716658"/>
            <a:ext cx="6194884" cy="168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82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8" grpId="0"/>
      <p:bldP spid="10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D901D87-0B10-4BFA-91EF-B355615C8044}"/>
              </a:ext>
            </a:extLst>
          </p:cNvPr>
          <p:cNvSpPr txBox="1"/>
          <p:nvPr/>
        </p:nvSpPr>
        <p:spPr>
          <a:xfrm>
            <a:off x="787928" y="1506885"/>
            <a:ext cx="4144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/>
              <a:t>Model the discrete system to GNN</a:t>
            </a:r>
          </a:p>
        </p:txBody>
      </p:sp>
      <p:pic>
        <p:nvPicPr>
          <p:cNvPr id="377" name="Picture 376">
            <a:extLst>
              <a:ext uri="{FF2B5EF4-FFF2-40B4-BE49-F238E27FC236}">
                <a16:creationId xmlns:a16="http://schemas.microsoft.com/office/drawing/2014/main" id="{7841CB9B-6367-462C-883C-913059890A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" r="4101"/>
          <a:stretch/>
        </p:blipFill>
        <p:spPr>
          <a:xfrm>
            <a:off x="5495402" y="3639476"/>
            <a:ext cx="2906990" cy="1451486"/>
          </a:xfrm>
          <a:prstGeom prst="rect">
            <a:avLst/>
          </a:prstGeom>
        </p:spPr>
      </p:pic>
      <p:sp>
        <p:nvSpPr>
          <p:cNvPr id="530" name="TextBox 529">
            <a:extLst>
              <a:ext uri="{FF2B5EF4-FFF2-40B4-BE49-F238E27FC236}">
                <a16:creationId xmlns:a16="http://schemas.microsoft.com/office/drawing/2014/main" id="{DE0EF96E-4626-4E69-A747-D6EF85CB07A0}"/>
              </a:ext>
            </a:extLst>
          </p:cNvPr>
          <p:cNvSpPr txBox="1"/>
          <p:nvPr/>
        </p:nvSpPr>
        <p:spPr>
          <a:xfrm>
            <a:off x="787928" y="1995098"/>
            <a:ext cx="4019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/>
              <a:t>Input node features as sequence of forces</a:t>
            </a:r>
          </a:p>
        </p:txBody>
      </p:sp>
      <p:sp>
        <p:nvSpPr>
          <p:cNvPr id="531" name="TextBox 530">
            <a:extLst>
              <a:ext uri="{FF2B5EF4-FFF2-40B4-BE49-F238E27FC236}">
                <a16:creationId xmlns:a16="http://schemas.microsoft.com/office/drawing/2014/main" id="{4368CFEF-529D-487B-A89D-753173EC2027}"/>
              </a:ext>
            </a:extLst>
          </p:cNvPr>
          <p:cNvSpPr txBox="1"/>
          <p:nvPr/>
        </p:nvSpPr>
        <p:spPr>
          <a:xfrm>
            <a:off x="787928" y="2709027"/>
            <a:ext cx="3624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/>
              <a:t>Graph computations through multiple GNN layers</a:t>
            </a:r>
          </a:p>
        </p:txBody>
      </p:sp>
      <p:sp>
        <p:nvSpPr>
          <p:cNvPr id="532" name="TextBox 531">
            <a:extLst>
              <a:ext uri="{FF2B5EF4-FFF2-40B4-BE49-F238E27FC236}">
                <a16:creationId xmlns:a16="http://schemas.microsoft.com/office/drawing/2014/main" id="{711D5D02-2240-4506-865C-C67E7E377CC6}"/>
              </a:ext>
            </a:extLst>
          </p:cNvPr>
          <p:cNvSpPr txBox="1"/>
          <p:nvPr/>
        </p:nvSpPr>
        <p:spPr>
          <a:xfrm>
            <a:off x="787928" y="3429000"/>
            <a:ext cx="36160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/>
              <a:t>Pass the final node embeddings to MLP</a:t>
            </a:r>
          </a:p>
        </p:txBody>
      </p:sp>
      <p:sp>
        <p:nvSpPr>
          <p:cNvPr id="533" name="TextBox 532">
            <a:extLst>
              <a:ext uri="{FF2B5EF4-FFF2-40B4-BE49-F238E27FC236}">
                <a16:creationId xmlns:a16="http://schemas.microsoft.com/office/drawing/2014/main" id="{7D99CFBD-F55B-4E09-81D9-F6583B285E84}"/>
              </a:ext>
            </a:extLst>
          </p:cNvPr>
          <p:cNvSpPr txBox="1"/>
          <p:nvPr/>
        </p:nvSpPr>
        <p:spPr>
          <a:xfrm>
            <a:off x="787928" y="4224989"/>
            <a:ext cx="33705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/>
              <a:t>Obtain output deformation and stress</a:t>
            </a:r>
          </a:p>
        </p:txBody>
      </p:sp>
      <p:grpSp>
        <p:nvGrpSpPr>
          <p:cNvPr id="540" name="Group 539">
            <a:extLst>
              <a:ext uri="{FF2B5EF4-FFF2-40B4-BE49-F238E27FC236}">
                <a16:creationId xmlns:a16="http://schemas.microsoft.com/office/drawing/2014/main" id="{AA8BDF5E-A3B3-459D-A010-A03D5176C9B3}"/>
              </a:ext>
            </a:extLst>
          </p:cNvPr>
          <p:cNvGrpSpPr/>
          <p:nvPr/>
        </p:nvGrpSpPr>
        <p:grpSpPr>
          <a:xfrm>
            <a:off x="9186687" y="3646341"/>
            <a:ext cx="2794230" cy="1461525"/>
            <a:chOff x="8767237" y="2900504"/>
            <a:chExt cx="2794230" cy="1461525"/>
          </a:xfrm>
        </p:grpSpPr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6387F362-707A-4960-A9A1-ADB883429479}"/>
                </a:ext>
              </a:extLst>
            </p:cNvPr>
            <p:cNvCxnSpPr/>
            <p:nvPr/>
          </p:nvCxnSpPr>
          <p:spPr>
            <a:xfrm>
              <a:off x="9627109" y="3911379"/>
              <a:ext cx="0" cy="349982"/>
            </a:xfrm>
            <a:prstGeom prst="lin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9DC1917F-A3BE-4597-AFAF-938E81A9810D}"/>
                </a:ext>
              </a:extLst>
            </p:cNvPr>
            <p:cNvCxnSpPr/>
            <p:nvPr/>
          </p:nvCxnSpPr>
          <p:spPr>
            <a:xfrm>
              <a:off x="9779509" y="3828887"/>
              <a:ext cx="0" cy="349982"/>
            </a:xfrm>
            <a:prstGeom prst="lin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A6DBA5E8-57A1-4C1F-99D8-6A8DB7035ABC}"/>
                </a:ext>
              </a:extLst>
            </p:cNvPr>
            <p:cNvCxnSpPr/>
            <p:nvPr/>
          </p:nvCxnSpPr>
          <p:spPr>
            <a:xfrm>
              <a:off x="9955678" y="3728219"/>
              <a:ext cx="0" cy="349982"/>
            </a:xfrm>
            <a:prstGeom prst="lin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C0894296-7359-4D10-8FAA-58BF450A1A89}"/>
                </a:ext>
              </a:extLst>
            </p:cNvPr>
            <p:cNvCxnSpPr/>
            <p:nvPr/>
          </p:nvCxnSpPr>
          <p:spPr>
            <a:xfrm>
              <a:off x="10108078" y="3637338"/>
              <a:ext cx="0" cy="349982"/>
            </a:xfrm>
            <a:prstGeom prst="lin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120C6133-6790-4B75-8527-1E2D5FFA0E75}"/>
                </a:ext>
              </a:extLst>
            </p:cNvPr>
            <p:cNvCxnSpPr/>
            <p:nvPr/>
          </p:nvCxnSpPr>
          <p:spPr>
            <a:xfrm>
              <a:off x="10282849" y="3543661"/>
              <a:ext cx="0" cy="349982"/>
            </a:xfrm>
            <a:prstGeom prst="lin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26B917C3-FE12-44B5-8180-9963FEF2E4CC}"/>
                </a:ext>
              </a:extLst>
            </p:cNvPr>
            <p:cNvCxnSpPr/>
            <p:nvPr/>
          </p:nvCxnSpPr>
          <p:spPr>
            <a:xfrm>
              <a:off x="10435249" y="3444391"/>
              <a:ext cx="0" cy="349982"/>
            </a:xfrm>
            <a:prstGeom prst="lin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A746F809-C72F-47CB-AAD8-486814EB94B1}"/>
                </a:ext>
              </a:extLst>
            </p:cNvPr>
            <p:cNvCxnSpPr/>
            <p:nvPr/>
          </p:nvCxnSpPr>
          <p:spPr>
            <a:xfrm>
              <a:off x="10594640" y="3352112"/>
              <a:ext cx="0" cy="349982"/>
            </a:xfrm>
            <a:prstGeom prst="lin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A035F312-D4A4-4C08-9B8D-8808708DD4D8}"/>
                </a:ext>
              </a:extLst>
            </p:cNvPr>
            <p:cNvCxnSpPr/>
            <p:nvPr/>
          </p:nvCxnSpPr>
          <p:spPr>
            <a:xfrm>
              <a:off x="10747040" y="3261231"/>
              <a:ext cx="0" cy="349982"/>
            </a:xfrm>
            <a:prstGeom prst="lin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9626E959-2F6B-49C8-AFD4-D7CFB7CD3453}"/>
                </a:ext>
              </a:extLst>
            </p:cNvPr>
            <p:cNvCxnSpPr/>
            <p:nvPr/>
          </p:nvCxnSpPr>
          <p:spPr>
            <a:xfrm>
              <a:off x="10888255" y="3184332"/>
              <a:ext cx="0" cy="349982"/>
            </a:xfrm>
            <a:prstGeom prst="lin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229EE2DD-42E3-495A-8F5B-4F6678E69632}"/>
                </a:ext>
              </a:extLst>
            </p:cNvPr>
            <p:cNvCxnSpPr/>
            <p:nvPr/>
          </p:nvCxnSpPr>
          <p:spPr>
            <a:xfrm>
              <a:off x="11064424" y="3092053"/>
              <a:ext cx="0" cy="349982"/>
            </a:xfrm>
            <a:prstGeom prst="lin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9215015C-7C32-4A41-BCAB-F16FB02CF8F9}"/>
                </a:ext>
              </a:extLst>
            </p:cNvPr>
            <p:cNvCxnSpPr/>
            <p:nvPr/>
          </p:nvCxnSpPr>
          <p:spPr>
            <a:xfrm>
              <a:off x="11216824" y="3001172"/>
              <a:ext cx="0" cy="349982"/>
            </a:xfrm>
            <a:prstGeom prst="lin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34EA1E10-8190-45F1-B7A2-2F5E7B4029A2}"/>
                </a:ext>
              </a:extLst>
            </p:cNvPr>
            <p:cNvCxnSpPr/>
            <p:nvPr/>
          </p:nvCxnSpPr>
          <p:spPr>
            <a:xfrm>
              <a:off x="11384604" y="2900504"/>
              <a:ext cx="0" cy="349982"/>
            </a:xfrm>
            <a:prstGeom prst="lin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D57843B3-BC8A-4EA1-A964-934D8622F91C}"/>
                </a:ext>
              </a:extLst>
            </p:cNvPr>
            <p:cNvCxnSpPr/>
            <p:nvPr/>
          </p:nvCxnSpPr>
          <p:spPr>
            <a:xfrm>
              <a:off x="8947249" y="3710043"/>
              <a:ext cx="0" cy="349982"/>
            </a:xfrm>
            <a:prstGeom prst="lin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B7A8AF90-AE64-412C-967A-282950EF164F}"/>
                </a:ext>
              </a:extLst>
            </p:cNvPr>
            <p:cNvCxnSpPr/>
            <p:nvPr/>
          </p:nvCxnSpPr>
          <p:spPr>
            <a:xfrm>
              <a:off x="9123418" y="3810711"/>
              <a:ext cx="0" cy="349982"/>
            </a:xfrm>
            <a:prstGeom prst="lin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EB1EDF18-B59D-4151-9463-D084E33FD13B}"/>
                </a:ext>
              </a:extLst>
            </p:cNvPr>
            <p:cNvCxnSpPr/>
            <p:nvPr/>
          </p:nvCxnSpPr>
          <p:spPr>
            <a:xfrm>
              <a:off x="9299587" y="3911379"/>
              <a:ext cx="0" cy="349982"/>
            </a:xfrm>
            <a:prstGeom prst="lin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A53744E5-8482-4F6D-9970-6825829FC01F}"/>
                </a:ext>
              </a:extLst>
            </p:cNvPr>
            <p:cNvCxnSpPr/>
            <p:nvPr/>
          </p:nvCxnSpPr>
          <p:spPr>
            <a:xfrm>
              <a:off x="9458978" y="4012047"/>
              <a:ext cx="0" cy="349982"/>
            </a:xfrm>
            <a:prstGeom prst="lin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7" name="Group 536">
              <a:extLst>
                <a:ext uri="{FF2B5EF4-FFF2-40B4-BE49-F238E27FC236}">
                  <a16:creationId xmlns:a16="http://schemas.microsoft.com/office/drawing/2014/main" id="{60050536-43A5-4009-A384-9BA5AFB75CBB}"/>
                </a:ext>
              </a:extLst>
            </p:cNvPr>
            <p:cNvGrpSpPr/>
            <p:nvPr/>
          </p:nvGrpSpPr>
          <p:grpSpPr>
            <a:xfrm>
              <a:off x="8775626" y="2927060"/>
              <a:ext cx="2785841" cy="787861"/>
              <a:chOff x="1513446" y="5086959"/>
              <a:chExt cx="2785841" cy="787861"/>
            </a:xfrm>
            <a:scene3d>
              <a:camera prst="isometricTopUp"/>
              <a:lightRig rig="threePt" dir="t"/>
            </a:scene3d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C946A5F5-F891-448F-9A24-D53F385862D1}"/>
                  </a:ext>
                </a:extLst>
              </p:cNvPr>
              <p:cNvCxnSpPr>
                <a:cxnSpLocks/>
                <a:endCxn id="66" idx="4"/>
              </p:cNvCxnSpPr>
              <p:nvPr/>
            </p:nvCxnSpPr>
            <p:spPr>
              <a:xfrm flipH="1">
                <a:off x="3573991" y="5121514"/>
                <a:ext cx="7342" cy="743519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B0B2F79-3364-4125-B994-BB477B96CB20}"/>
                  </a:ext>
                </a:extLst>
              </p:cNvPr>
              <p:cNvSpPr/>
              <p:nvPr/>
            </p:nvSpPr>
            <p:spPr>
              <a:xfrm>
                <a:off x="1549796" y="5118718"/>
                <a:ext cx="2711045" cy="732363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A259B61C-6680-4069-816F-50ABF4AB7CA3}"/>
                  </a:ext>
                </a:extLst>
              </p:cNvPr>
              <p:cNvCxnSpPr>
                <a:cxnSpLocks/>
                <a:endCxn id="84" idx="6"/>
              </p:cNvCxnSpPr>
              <p:nvPr/>
            </p:nvCxnSpPr>
            <p:spPr>
              <a:xfrm flipV="1">
                <a:off x="1540010" y="5343869"/>
                <a:ext cx="2759277" cy="135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3697E3D6-4437-4E2D-8397-78460C2EBC5F}"/>
                  </a:ext>
                </a:extLst>
              </p:cNvPr>
              <p:cNvCxnSpPr>
                <a:cxnSpLocks/>
                <a:endCxn id="85" idx="6"/>
              </p:cNvCxnSpPr>
              <p:nvPr/>
            </p:nvCxnSpPr>
            <p:spPr>
              <a:xfrm flipV="1">
                <a:off x="1541407" y="5595539"/>
                <a:ext cx="2757880" cy="554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49CE1A9-7898-4824-8AE6-2E28E6DD193F}"/>
                  </a:ext>
                </a:extLst>
              </p:cNvPr>
              <p:cNvCxnSpPr>
                <a:cxnSpLocks/>
                <a:endCxn id="26" idx="4"/>
              </p:cNvCxnSpPr>
              <p:nvPr/>
            </p:nvCxnSpPr>
            <p:spPr>
              <a:xfrm>
                <a:off x="1766512" y="5118718"/>
                <a:ext cx="3844" cy="754704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9B7A40D3-540A-437D-BF7D-8D3E5798D135}"/>
                  </a:ext>
                </a:extLst>
              </p:cNvPr>
              <p:cNvCxnSpPr>
                <a:cxnSpLocks/>
                <a:endCxn id="31" idx="4"/>
              </p:cNvCxnSpPr>
              <p:nvPr/>
            </p:nvCxnSpPr>
            <p:spPr>
              <a:xfrm flipH="1">
                <a:off x="1988470" y="5118718"/>
                <a:ext cx="5944" cy="754704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A7E9C0C-02B6-434B-B8D2-AE97AD997D5A}"/>
                  </a:ext>
                </a:extLst>
              </p:cNvPr>
              <p:cNvCxnSpPr>
                <a:cxnSpLocks/>
                <a:endCxn id="36" idx="4"/>
              </p:cNvCxnSpPr>
              <p:nvPr/>
            </p:nvCxnSpPr>
            <p:spPr>
              <a:xfrm>
                <a:off x="2229305" y="5118718"/>
                <a:ext cx="2446" cy="754704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0F1B096-E9D9-43B6-A6B9-D997B90D3549}"/>
                  </a:ext>
                </a:extLst>
              </p:cNvPr>
              <p:cNvCxnSpPr>
                <a:cxnSpLocks/>
                <a:endCxn id="41" idx="4"/>
              </p:cNvCxnSpPr>
              <p:nvPr/>
            </p:nvCxnSpPr>
            <p:spPr>
              <a:xfrm flipH="1">
                <a:off x="2466643" y="5118718"/>
                <a:ext cx="4546" cy="754704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0BE01E2A-D7B3-4B72-8A3D-B51399601777}"/>
                  </a:ext>
                </a:extLst>
              </p:cNvPr>
              <p:cNvCxnSpPr>
                <a:cxnSpLocks/>
                <a:endCxn id="46" idx="4"/>
              </p:cNvCxnSpPr>
              <p:nvPr/>
            </p:nvCxnSpPr>
            <p:spPr>
              <a:xfrm>
                <a:off x="2696292" y="5118718"/>
                <a:ext cx="5243" cy="754704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4E603867-0C19-46B9-AB2A-18A595EA3417}"/>
                  </a:ext>
                </a:extLst>
              </p:cNvPr>
              <p:cNvCxnSpPr>
                <a:cxnSpLocks/>
                <a:endCxn id="51" idx="4"/>
              </p:cNvCxnSpPr>
              <p:nvPr/>
            </p:nvCxnSpPr>
            <p:spPr>
              <a:xfrm>
                <a:off x="2924193" y="5118718"/>
                <a:ext cx="3845" cy="746315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446F1C6-F23A-4093-A994-AD8319154EC2}"/>
                  </a:ext>
                </a:extLst>
              </p:cNvPr>
              <p:cNvCxnSpPr>
                <a:cxnSpLocks/>
                <a:endCxn id="56" idx="4"/>
              </p:cNvCxnSpPr>
              <p:nvPr/>
            </p:nvCxnSpPr>
            <p:spPr>
              <a:xfrm flipH="1">
                <a:off x="3146152" y="5118718"/>
                <a:ext cx="4544" cy="746315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AF230A0-C3A2-4F44-BF43-2F5C4C6D5FA5}"/>
                  </a:ext>
                </a:extLst>
              </p:cNvPr>
              <p:cNvCxnSpPr>
                <a:cxnSpLocks/>
                <a:endCxn id="61" idx="4"/>
              </p:cNvCxnSpPr>
              <p:nvPr/>
            </p:nvCxnSpPr>
            <p:spPr>
              <a:xfrm>
                <a:off x="3368810" y="5118718"/>
                <a:ext cx="3845" cy="754704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43FA949-BEFE-4FF7-B6D6-3D5533342DDD}"/>
                  </a:ext>
                </a:extLst>
              </p:cNvPr>
              <p:cNvSpPr/>
              <p:nvPr/>
            </p:nvSpPr>
            <p:spPr>
              <a:xfrm>
                <a:off x="1513446" y="509395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AAE2F6E-5B7A-411D-AAEA-03CB5B6EFF16}"/>
                  </a:ext>
                </a:extLst>
              </p:cNvPr>
              <p:cNvSpPr/>
              <p:nvPr/>
            </p:nvSpPr>
            <p:spPr>
              <a:xfrm>
                <a:off x="1514844" y="530507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3D7F65D-0986-4722-B462-FDDC9F6C573A}"/>
                  </a:ext>
                </a:extLst>
              </p:cNvPr>
              <p:cNvSpPr/>
              <p:nvPr/>
            </p:nvSpPr>
            <p:spPr>
              <a:xfrm>
                <a:off x="1514844" y="555674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BA18A50-7CDE-4109-8CFB-7E96A51C2B54}"/>
                  </a:ext>
                </a:extLst>
              </p:cNvPr>
              <p:cNvSpPr/>
              <p:nvPr/>
            </p:nvSpPr>
            <p:spPr>
              <a:xfrm>
                <a:off x="1514844" y="580002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1B10D23-2721-4C37-AAD1-FFE1C8D74DA3}"/>
                  </a:ext>
                </a:extLst>
              </p:cNvPr>
              <p:cNvSpPr/>
              <p:nvPr/>
            </p:nvSpPr>
            <p:spPr>
              <a:xfrm>
                <a:off x="1732958" y="509534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1D0932A-99E0-4BBB-8555-DE9424960FAB}"/>
                  </a:ext>
                </a:extLst>
              </p:cNvPr>
              <p:cNvSpPr/>
              <p:nvPr/>
            </p:nvSpPr>
            <p:spPr>
              <a:xfrm>
                <a:off x="1734356" y="530647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C78A65B-DFE0-4079-88A6-B6D97051998D}"/>
                  </a:ext>
                </a:extLst>
              </p:cNvPr>
              <p:cNvSpPr/>
              <p:nvPr/>
            </p:nvSpPr>
            <p:spPr>
              <a:xfrm>
                <a:off x="1734356" y="555814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94DC992-A9E4-4DF2-A57C-F84F2F553643}"/>
                  </a:ext>
                </a:extLst>
              </p:cNvPr>
              <p:cNvSpPr/>
              <p:nvPr/>
            </p:nvSpPr>
            <p:spPr>
              <a:xfrm>
                <a:off x="1734356" y="580142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03FB5A1-0E1F-4A6E-9234-6C7AEDF71F90}"/>
                  </a:ext>
                </a:extLst>
              </p:cNvPr>
              <p:cNvSpPr/>
              <p:nvPr/>
            </p:nvSpPr>
            <p:spPr>
              <a:xfrm>
                <a:off x="1951072" y="509534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08D1BEF-56E2-4545-AB48-D290E9E88614}"/>
                  </a:ext>
                </a:extLst>
              </p:cNvPr>
              <p:cNvSpPr/>
              <p:nvPr/>
            </p:nvSpPr>
            <p:spPr>
              <a:xfrm>
                <a:off x="1952470" y="530647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17CE489-5DE1-4427-87C9-032C67FE7F84}"/>
                  </a:ext>
                </a:extLst>
              </p:cNvPr>
              <p:cNvSpPr/>
              <p:nvPr/>
            </p:nvSpPr>
            <p:spPr>
              <a:xfrm>
                <a:off x="1952470" y="555814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C4CC3CDC-F79D-45BF-9D4F-1C542A48EE45}"/>
                  </a:ext>
                </a:extLst>
              </p:cNvPr>
              <p:cNvSpPr/>
              <p:nvPr/>
            </p:nvSpPr>
            <p:spPr>
              <a:xfrm>
                <a:off x="1952470" y="580142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EDEE7DA5-A60C-44DB-BCEB-C3D6437BAA8B}"/>
                  </a:ext>
                </a:extLst>
              </p:cNvPr>
              <p:cNvSpPr/>
              <p:nvPr/>
            </p:nvSpPr>
            <p:spPr>
              <a:xfrm>
                <a:off x="2194353" y="509534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75F03F32-40DD-48C6-8A0F-FE019B57CA69}"/>
                  </a:ext>
                </a:extLst>
              </p:cNvPr>
              <p:cNvSpPr/>
              <p:nvPr/>
            </p:nvSpPr>
            <p:spPr>
              <a:xfrm>
                <a:off x="2195751" y="530647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2A32188-7C7B-4C4D-AB26-E4FB414A3BDA}"/>
                  </a:ext>
                </a:extLst>
              </p:cNvPr>
              <p:cNvSpPr/>
              <p:nvPr/>
            </p:nvSpPr>
            <p:spPr>
              <a:xfrm>
                <a:off x="2195751" y="555814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3CE2EEA-A4EB-4269-BD37-87522F7C10ED}"/>
                  </a:ext>
                </a:extLst>
              </p:cNvPr>
              <p:cNvSpPr/>
              <p:nvPr/>
            </p:nvSpPr>
            <p:spPr>
              <a:xfrm>
                <a:off x="2195751" y="580142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B658A2F8-921F-4943-988C-18CFDF49927C}"/>
                  </a:ext>
                </a:extLst>
              </p:cNvPr>
              <p:cNvSpPr/>
              <p:nvPr/>
            </p:nvSpPr>
            <p:spPr>
              <a:xfrm>
                <a:off x="2429245" y="509534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CB2729D-D634-4DF6-8F60-9E6BAD82A773}"/>
                  </a:ext>
                </a:extLst>
              </p:cNvPr>
              <p:cNvSpPr/>
              <p:nvPr/>
            </p:nvSpPr>
            <p:spPr>
              <a:xfrm>
                <a:off x="2430643" y="530647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B81F92F-645C-4F16-9E82-9D923CFADC0A}"/>
                  </a:ext>
                </a:extLst>
              </p:cNvPr>
              <p:cNvSpPr/>
              <p:nvPr/>
            </p:nvSpPr>
            <p:spPr>
              <a:xfrm>
                <a:off x="2430643" y="555814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A7F55FE-9A25-4C21-A11B-4482284A7507}"/>
                  </a:ext>
                </a:extLst>
              </p:cNvPr>
              <p:cNvSpPr/>
              <p:nvPr/>
            </p:nvSpPr>
            <p:spPr>
              <a:xfrm>
                <a:off x="2430643" y="580142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6818605-5697-429B-B56F-1207F754462A}"/>
                  </a:ext>
                </a:extLst>
              </p:cNvPr>
              <p:cNvSpPr/>
              <p:nvPr/>
            </p:nvSpPr>
            <p:spPr>
              <a:xfrm>
                <a:off x="2664137" y="509534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BC96F0D8-D6C7-4826-BDFF-471A055E1BD7}"/>
                  </a:ext>
                </a:extLst>
              </p:cNvPr>
              <p:cNvSpPr/>
              <p:nvPr/>
            </p:nvSpPr>
            <p:spPr>
              <a:xfrm>
                <a:off x="2665535" y="530647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D87F26B-A19A-465C-A658-3C98EBA4D405}"/>
                  </a:ext>
                </a:extLst>
              </p:cNvPr>
              <p:cNvSpPr/>
              <p:nvPr/>
            </p:nvSpPr>
            <p:spPr>
              <a:xfrm>
                <a:off x="2665535" y="555814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535EF2C-43CD-46B1-AF92-EAAA8E04AD02}"/>
                  </a:ext>
                </a:extLst>
              </p:cNvPr>
              <p:cNvSpPr/>
              <p:nvPr/>
            </p:nvSpPr>
            <p:spPr>
              <a:xfrm>
                <a:off x="2665535" y="580142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47A2F8C-66A7-44A3-BE72-553CBB5FB2FF}"/>
                  </a:ext>
                </a:extLst>
              </p:cNvPr>
              <p:cNvSpPr/>
              <p:nvPr/>
            </p:nvSpPr>
            <p:spPr>
              <a:xfrm>
                <a:off x="2890640" y="508695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A892DBAF-AA97-4B09-902B-E9E537C70B2E}"/>
                  </a:ext>
                </a:extLst>
              </p:cNvPr>
              <p:cNvSpPr/>
              <p:nvPr/>
            </p:nvSpPr>
            <p:spPr>
              <a:xfrm>
                <a:off x="2892038" y="529808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CF8F399-ED9E-4AA0-B78F-B7B3828567D7}"/>
                  </a:ext>
                </a:extLst>
              </p:cNvPr>
              <p:cNvSpPr/>
              <p:nvPr/>
            </p:nvSpPr>
            <p:spPr>
              <a:xfrm>
                <a:off x="2892038" y="554975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B4D96065-CC7F-40E8-92DD-39B384BE4CF6}"/>
                  </a:ext>
                </a:extLst>
              </p:cNvPr>
              <p:cNvSpPr/>
              <p:nvPr/>
            </p:nvSpPr>
            <p:spPr>
              <a:xfrm>
                <a:off x="2892038" y="579303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BC68F8B-B0C6-4A76-B67E-070A3CFEF6EB}"/>
                  </a:ext>
                </a:extLst>
              </p:cNvPr>
              <p:cNvSpPr/>
              <p:nvPr/>
            </p:nvSpPr>
            <p:spPr>
              <a:xfrm>
                <a:off x="3108754" y="508695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D6F928E-D46B-4FCE-9E44-7CEEB3C26D8C}"/>
                  </a:ext>
                </a:extLst>
              </p:cNvPr>
              <p:cNvSpPr/>
              <p:nvPr/>
            </p:nvSpPr>
            <p:spPr>
              <a:xfrm>
                <a:off x="3110152" y="529808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75FA5C67-5B37-4C97-A404-D7E7773F4EB5}"/>
                  </a:ext>
                </a:extLst>
              </p:cNvPr>
              <p:cNvSpPr/>
              <p:nvPr/>
            </p:nvSpPr>
            <p:spPr>
              <a:xfrm>
                <a:off x="3110152" y="554975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CF7C2FC-7F92-4AC1-B909-9C3374B8F4C4}"/>
                  </a:ext>
                </a:extLst>
              </p:cNvPr>
              <p:cNvSpPr/>
              <p:nvPr/>
            </p:nvSpPr>
            <p:spPr>
              <a:xfrm>
                <a:off x="3110152" y="579303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9A27314-75A1-432C-9305-63D291A7641B}"/>
                  </a:ext>
                </a:extLst>
              </p:cNvPr>
              <p:cNvSpPr/>
              <p:nvPr/>
            </p:nvSpPr>
            <p:spPr>
              <a:xfrm>
                <a:off x="3335257" y="509534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226C1A9-F81B-4A9D-91F7-82CC0C617253}"/>
                  </a:ext>
                </a:extLst>
              </p:cNvPr>
              <p:cNvSpPr/>
              <p:nvPr/>
            </p:nvSpPr>
            <p:spPr>
              <a:xfrm>
                <a:off x="3336655" y="530647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08F77C2-4536-475C-BFF1-B1E2EFC9D5FF}"/>
                  </a:ext>
                </a:extLst>
              </p:cNvPr>
              <p:cNvSpPr/>
              <p:nvPr/>
            </p:nvSpPr>
            <p:spPr>
              <a:xfrm>
                <a:off x="3336655" y="555814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5129D5C-EDDD-4813-B1FE-F0795D315170}"/>
                  </a:ext>
                </a:extLst>
              </p:cNvPr>
              <p:cNvSpPr/>
              <p:nvPr/>
            </p:nvSpPr>
            <p:spPr>
              <a:xfrm>
                <a:off x="3336655" y="580142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2A79FB0-5FC9-4545-9FB6-1DA98BC3870E}"/>
                  </a:ext>
                </a:extLst>
              </p:cNvPr>
              <p:cNvSpPr/>
              <p:nvPr/>
            </p:nvSpPr>
            <p:spPr>
              <a:xfrm>
                <a:off x="3536593" y="508695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427F7FDA-9A36-4FE8-B5EA-755606A0DEB8}"/>
                  </a:ext>
                </a:extLst>
              </p:cNvPr>
              <p:cNvSpPr/>
              <p:nvPr/>
            </p:nvSpPr>
            <p:spPr>
              <a:xfrm>
                <a:off x="3537991" y="529808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DE0292C-EE7E-4790-8797-D84B50092E04}"/>
                  </a:ext>
                </a:extLst>
              </p:cNvPr>
              <p:cNvSpPr/>
              <p:nvPr/>
            </p:nvSpPr>
            <p:spPr>
              <a:xfrm>
                <a:off x="3537991" y="554975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ACE26A87-DEF1-4AA8-936F-7E890176DF28}"/>
                  </a:ext>
                </a:extLst>
              </p:cNvPr>
              <p:cNvSpPr/>
              <p:nvPr/>
            </p:nvSpPr>
            <p:spPr>
              <a:xfrm>
                <a:off x="3537991" y="579303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7A95001C-6776-4FB4-8CBC-D4BF778690D5}"/>
                  </a:ext>
                </a:extLst>
              </p:cNvPr>
              <p:cNvCxnSpPr>
                <a:cxnSpLocks/>
                <a:endCxn id="76" idx="4"/>
              </p:cNvCxnSpPr>
              <p:nvPr/>
            </p:nvCxnSpPr>
            <p:spPr>
              <a:xfrm>
                <a:off x="3798048" y="5120116"/>
                <a:ext cx="3844" cy="754704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B50A5E6F-EA9F-4455-91DA-EA8BF7D11363}"/>
                  </a:ext>
                </a:extLst>
              </p:cNvPr>
              <p:cNvCxnSpPr>
                <a:cxnSpLocks/>
                <a:endCxn id="81" idx="4"/>
              </p:cNvCxnSpPr>
              <p:nvPr/>
            </p:nvCxnSpPr>
            <p:spPr>
              <a:xfrm flipH="1">
                <a:off x="4020006" y="5120116"/>
                <a:ext cx="5944" cy="754704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E8D4DAD4-CD3E-4EE3-9B41-AEC62D3550F9}"/>
                  </a:ext>
                </a:extLst>
              </p:cNvPr>
              <p:cNvCxnSpPr>
                <a:cxnSpLocks/>
                <a:endCxn id="86" idx="4"/>
              </p:cNvCxnSpPr>
              <p:nvPr/>
            </p:nvCxnSpPr>
            <p:spPr>
              <a:xfrm>
                <a:off x="4260841" y="5120116"/>
                <a:ext cx="2446" cy="754704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12DA1EB4-F763-41CF-BB88-81D38D21C227}"/>
                  </a:ext>
                </a:extLst>
              </p:cNvPr>
              <p:cNvSpPr/>
              <p:nvPr/>
            </p:nvSpPr>
            <p:spPr>
              <a:xfrm>
                <a:off x="3764494" y="509674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AC14480-F898-4AA1-A328-233760E2DE9D}"/>
                  </a:ext>
                </a:extLst>
              </p:cNvPr>
              <p:cNvSpPr/>
              <p:nvPr/>
            </p:nvSpPr>
            <p:spPr>
              <a:xfrm>
                <a:off x="3765892" y="530786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17011F16-6987-4EB3-9A64-B62213955BB0}"/>
                  </a:ext>
                </a:extLst>
              </p:cNvPr>
              <p:cNvSpPr/>
              <p:nvPr/>
            </p:nvSpPr>
            <p:spPr>
              <a:xfrm>
                <a:off x="3765892" y="555953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5B7A32B4-A6C1-44AC-BEDA-88AF6C458F6E}"/>
                  </a:ext>
                </a:extLst>
              </p:cNvPr>
              <p:cNvSpPr/>
              <p:nvPr/>
            </p:nvSpPr>
            <p:spPr>
              <a:xfrm>
                <a:off x="3765892" y="580282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9B53A2B7-DB38-4FA0-AD87-F95D5D8F6CD6}"/>
                  </a:ext>
                </a:extLst>
              </p:cNvPr>
              <p:cNvSpPr/>
              <p:nvPr/>
            </p:nvSpPr>
            <p:spPr>
              <a:xfrm>
                <a:off x="3982608" y="509674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5186D5A-BBA0-4986-8AAE-69DC358E165F}"/>
                  </a:ext>
                </a:extLst>
              </p:cNvPr>
              <p:cNvSpPr/>
              <p:nvPr/>
            </p:nvSpPr>
            <p:spPr>
              <a:xfrm>
                <a:off x="3984006" y="530786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4B085131-E38C-41CB-951B-E564E4FF43D9}"/>
                  </a:ext>
                </a:extLst>
              </p:cNvPr>
              <p:cNvSpPr/>
              <p:nvPr/>
            </p:nvSpPr>
            <p:spPr>
              <a:xfrm>
                <a:off x="3984006" y="555953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F02A143B-D083-4C04-98C2-AA93B581AB7D}"/>
                  </a:ext>
                </a:extLst>
              </p:cNvPr>
              <p:cNvSpPr/>
              <p:nvPr/>
            </p:nvSpPr>
            <p:spPr>
              <a:xfrm>
                <a:off x="3984006" y="580282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D31409F2-5C45-4427-8A21-1DD3633416D5}"/>
                  </a:ext>
                </a:extLst>
              </p:cNvPr>
              <p:cNvSpPr/>
              <p:nvPr/>
            </p:nvSpPr>
            <p:spPr>
              <a:xfrm>
                <a:off x="4225889" y="509674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5E9F08E3-E8AC-48C3-A8A9-EAE6EF4F0886}"/>
                  </a:ext>
                </a:extLst>
              </p:cNvPr>
              <p:cNvSpPr/>
              <p:nvPr/>
            </p:nvSpPr>
            <p:spPr>
              <a:xfrm>
                <a:off x="4227287" y="530786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75994DCF-A698-4B43-9181-8274C073B063}"/>
                  </a:ext>
                </a:extLst>
              </p:cNvPr>
              <p:cNvSpPr/>
              <p:nvPr/>
            </p:nvSpPr>
            <p:spPr>
              <a:xfrm>
                <a:off x="4227287" y="555953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F6E414DB-106B-4B4D-81F1-56BBFF59D98F}"/>
                  </a:ext>
                </a:extLst>
              </p:cNvPr>
              <p:cNvSpPr/>
              <p:nvPr/>
            </p:nvSpPr>
            <p:spPr>
              <a:xfrm>
                <a:off x="4227287" y="580282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539" name="Group 538">
              <a:extLst>
                <a:ext uri="{FF2B5EF4-FFF2-40B4-BE49-F238E27FC236}">
                  <a16:creationId xmlns:a16="http://schemas.microsoft.com/office/drawing/2014/main" id="{6271EA5D-C724-463E-8AC8-3958A51C21CF}"/>
                </a:ext>
              </a:extLst>
            </p:cNvPr>
            <p:cNvGrpSpPr/>
            <p:nvPr/>
          </p:nvGrpSpPr>
          <p:grpSpPr>
            <a:xfrm>
              <a:off x="8768634" y="3072139"/>
              <a:ext cx="2791435" cy="804639"/>
              <a:chOff x="8549122" y="5783101"/>
              <a:chExt cx="2791435" cy="804639"/>
            </a:xfrm>
            <a:scene3d>
              <a:camera prst="isometricTopUp"/>
              <a:lightRig rig="threePt" dir="t"/>
            </a:scene3d>
          </p:grpSpPr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6B89290B-6909-4932-82C3-182BF52F0ADE}"/>
                  </a:ext>
                </a:extLst>
              </p:cNvPr>
              <p:cNvCxnSpPr>
                <a:cxnSpLocks/>
                <a:stCxn id="335" idx="0"/>
              </p:cNvCxnSpPr>
              <p:nvPr/>
            </p:nvCxnSpPr>
            <p:spPr>
              <a:xfrm flipH="1">
                <a:off x="8589670" y="5783101"/>
                <a:ext cx="2444" cy="76129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83C1B3BE-1488-4F56-80E1-A402338D929D}"/>
                  </a:ext>
                </a:extLst>
              </p:cNvPr>
              <p:cNvCxnSpPr>
                <a:cxnSpLocks/>
                <a:endCxn id="350" idx="6"/>
              </p:cNvCxnSpPr>
              <p:nvPr/>
            </p:nvCxnSpPr>
            <p:spPr>
              <a:xfrm>
                <a:off x="8549122" y="6546101"/>
                <a:ext cx="2791435" cy="5639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5" name="Oval 334">
                <a:extLst>
                  <a:ext uri="{FF2B5EF4-FFF2-40B4-BE49-F238E27FC236}">
                    <a16:creationId xmlns:a16="http://schemas.microsoft.com/office/drawing/2014/main" id="{6943A431-874E-4B13-BBB0-0100C05DF56D}"/>
                  </a:ext>
                </a:extLst>
              </p:cNvPr>
              <p:cNvSpPr/>
              <p:nvPr/>
            </p:nvSpPr>
            <p:spPr>
              <a:xfrm>
                <a:off x="8556114" y="578310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36" name="Oval 335">
                <a:extLst>
                  <a:ext uri="{FF2B5EF4-FFF2-40B4-BE49-F238E27FC236}">
                    <a16:creationId xmlns:a16="http://schemas.microsoft.com/office/drawing/2014/main" id="{EB524054-5498-4E64-B58F-D32898446083}"/>
                  </a:ext>
                </a:extLst>
              </p:cNvPr>
              <p:cNvSpPr/>
              <p:nvPr/>
            </p:nvSpPr>
            <p:spPr>
              <a:xfrm>
                <a:off x="8556114" y="603477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37" name="Oval 336">
                <a:extLst>
                  <a:ext uri="{FF2B5EF4-FFF2-40B4-BE49-F238E27FC236}">
                    <a16:creationId xmlns:a16="http://schemas.microsoft.com/office/drawing/2014/main" id="{DA22C1FD-E0D5-41E8-A4AC-BBA41E8DA32B}"/>
                  </a:ext>
                </a:extLst>
              </p:cNvPr>
              <p:cNvSpPr/>
              <p:nvPr/>
            </p:nvSpPr>
            <p:spPr>
              <a:xfrm>
                <a:off x="8556114" y="627805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38" name="Oval 337">
                <a:extLst>
                  <a:ext uri="{FF2B5EF4-FFF2-40B4-BE49-F238E27FC236}">
                    <a16:creationId xmlns:a16="http://schemas.microsoft.com/office/drawing/2014/main" id="{FF49BBAD-740B-46BB-9428-13BDA36DC512}"/>
                  </a:ext>
                </a:extLst>
              </p:cNvPr>
              <p:cNvSpPr/>
              <p:nvPr/>
            </p:nvSpPr>
            <p:spPr>
              <a:xfrm>
                <a:off x="8556114" y="651294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39" name="Oval 338">
                <a:extLst>
                  <a:ext uri="{FF2B5EF4-FFF2-40B4-BE49-F238E27FC236}">
                    <a16:creationId xmlns:a16="http://schemas.microsoft.com/office/drawing/2014/main" id="{D0280BFB-0E51-407E-9BF2-D6524B61F5B3}"/>
                  </a:ext>
                </a:extLst>
              </p:cNvPr>
              <p:cNvSpPr/>
              <p:nvPr/>
            </p:nvSpPr>
            <p:spPr>
              <a:xfrm>
                <a:off x="8775626" y="651434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40" name="Oval 339">
                <a:extLst>
                  <a:ext uri="{FF2B5EF4-FFF2-40B4-BE49-F238E27FC236}">
                    <a16:creationId xmlns:a16="http://schemas.microsoft.com/office/drawing/2014/main" id="{E94708ED-C897-4A83-BFF5-5DBAC8B446D4}"/>
                  </a:ext>
                </a:extLst>
              </p:cNvPr>
              <p:cNvSpPr/>
              <p:nvPr/>
            </p:nvSpPr>
            <p:spPr>
              <a:xfrm>
                <a:off x="8993740" y="651434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41" name="Oval 340">
                <a:extLst>
                  <a:ext uri="{FF2B5EF4-FFF2-40B4-BE49-F238E27FC236}">
                    <a16:creationId xmlns:a16="http://schemas.microsoft.com/office/drawing/2014/main" id="{DC9FA649-7827-4898-974D-41731817EBA0}"/>
                  </a:ext>
                </a:extLst>
              </p:cNvPr>
              <p:cNvSpPr/>
              <p:nvPr/>
            </p:nvSpPr>
            <p:spPr>
              <a:xfrm>
                <a:off x="9237021" y="651434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42" name="Oval 341">
                <a:extLst>
                  <a:ext uri="{FF2B5EF4-FFF2-40B4-BE49-F238E27FC236}">
                    <a16:creationId xmlns:a16="http://schemas.microsoft.com/office/drawing/2014/main" id="{B7CBC9DC-3806-400D-8B86-216D6109CAC5}"/>
                  </a:ext>
                </a:extLst>
              </p:cNvPr>
              <p:cNvSpPr/>
              <p:nvPr/>
            </p:nvSpPr>
            <p:spPr>
              <a:xfrm>
                <a:off x="9471913" y="651434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43" name="Oval 342">
                <a:extLst>
                  <a:ext uri="{FF2B5EF4-FFF2-40B4-BE49-F238E27FC236}">
                    <a16:creationId xmlns:a16="http://schemas.microsoft.com/office/drawing/2014/main" id="{26EE8889-F006-45A7-9090-58852AF280D5}"/>
                  </a:ext>
                </a:extLst>
              </p:cNvPr>
              <p:cNvSpPr/>
              <p:nvPr/>
            </p:nvSpPr>
            <p:spPr>
              <a:xfrm>
                <a:off x="9706805" y="651434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44" name="Oval 343">
                <a:extLst>
                  <a:ext uri="{FF2B5EF4-FFF2-40B4-BE49-F238E27FC236}">
                    <a16:creationId xmlns:a16="http://schemas.microsoft.com/office/drawing/2014/main" id="{62274BD8-7B6E-47A5-A588-2C2F56BAFE73}"/>
                  </a:ext>
                </a:extLst>
              </p:cNvPr>
              <p:cNvSpPr/>
              <p:nvPr/>
            </p:nvSpPr>
            <p:spPr>
              <a:xfrm>
                <a:off x="9933308" y="650595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45" name="Oval 344">
                <a:extLst>
                  <a:ext uri="{FF2B5EF4-FFF2-40B4-BE49-F238E27FC236}">
                    <a16:creationId xmlns:a16="http://schemas.microsoft.com/office/drawing/2014/main" id="{0C26023E-A265-433D-AB7A-429FB95494A3}"/>
                  </a:ext>
                </a:extLst>
              </p:cNvPr>
              <p:cNvSpPr/>
              <p:nvPr/>
            </p:nvSpPr>
            <p:spPr>
              <a:xfrm>
                <a:off x="10151422" y="650595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46" name="Oval 345">
                <a:extLst>
                  <a:ext uri="{FF2B5EF4-FFF2-40B4-BE49-F238E27FC236}">
                    <a16:creationId xmlns:a16="http://schemas.microsoft.com/office/drawing/2014/main" id="{88A2828A-6D73-4DD2-AD14-4720DBE9C797}"/>
                  </a:ext>
                </a:extLst>
              </p:cNvPr>
              <p:cNvSpPr/>
              <p:nvPr/>
            </p:nvSpPr>
            <p:spPr>
              <a:xfrm>
                <a:off x="10377925" y="651434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47" name="Oval 346">
                <a:extLst>
                  <a:ext uri="{FF2B5EF4-FFF2-40B4-BE49-F238E27FC236}">
                    <a16:creationId xmlns:a16="http://schemas.microsoft.com/office/drawing/2014/main" id="{507E49E8-F3CF-4354-91AE-9EE26096DD31}"/>
                  </a:ext>
                </a:extLst>
              </p:cNvPr>
              <p:cNvSpPr/>
              <p:nvPr/>
            </p:nvSpPr>
            <p:spPr>
              <a:xfrm>
                <a:off x="10579261" y="650595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48" name="Oval 347">
                <a:extLst>
                  <a:ext uri="{FF2B5EF4-FFF2-40B4-BE49-F238E27FC236}">
                    <a16:creationId xmlns:a16="http://schemas.microsoft.com/office/drawing/2014/main" id="{AE1F51FD-7F1D-4D81-88F5-64102EF40068}"/>
                  </a:ext>
                </a:extLst>
              </p:cNvPr>
              <p:cNvSpPr/>
              <p:nvPr/>
            </p:nvSpPr>
            <p:spPr>
              <a:xfrm>
                <a:off x="10807162" y="651574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id="{917A1C5E-E3D0-46BB-A388-0E54499064E4}"/>
                  </a:ext>
                </a:extLst>
              </p:cNvPr>
              <p:cNvSpPr/>
              <p:nvPr/>
            </p:nvSpPr>
            <p:spPr>
              <a:xfrm>
                <a:off x="11025276" y="651574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16283BCF-2398-4441-BB51-EEEE80618A5F}"/>
                  </a:ext>
                </a:extLst>
              </p:cNvPr>
              <p:cNvSpPr/>
              <p:nvPr/>
            </p:nvSpPr>
            <p:spPr>
              <a:xfrm>
                <a:off x="11268557" y="651574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AB75E034-EE90-469C-A1D5-714183CBD6D6}"/>
                </a:ext>
              </a:extLst>
            </p:cNvPr>
            <p:cNvGrpSpPr/>
            <p:nvPr/>
          </p:nvGrpSpPr>
          <p:grpSpPr>
            <a:xfrm>
              <a:off x="8767237" y="3231264"/>
              <a:ext cx="2791435" cy="804639"/>
              <a:chOff x="8549122" y="5783101"/>
              <a:chExt cx="2791435" cy="804639"/>
            </a:xfrm>
            <a:scene3d>
              <a:camera prst="isometricTopUp"/>
              <a:lightRig rig="threePt" dir="t"/>
            </a:scene3d>
          </p:grpSpPr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42BDBAE9-3E3B-4C99-B28E-4BD7F32D79F0}"/>
                  </a:ext>
                </a:extLst>
              </p:cNvPr>
              <p:cNvCxnSpPr>
                <a:cxnSpLocks/>
                <a:stCxn id="187" idx="0"/>
              </p:cNvCxnSpPr>
              <p:nvPr/>
            </p:nvCxnSpPr>
            <p:spPr>
              <a:xfrm flipH="1">
                <a:off x="8589670" y="5783101"/>
                <a:ext cx="2444" cy="76129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2B85C291-ADA8-4E66-9BB6-E99B3FE5870B}"/>
                  </a:ext>
                </a:extLst>
              </p:cNvPr>
              <p:cNvCxnSpPr>
                <a:cxnSpLocks/>
                <a:endCxn id="202" idx="6"/>
              </p:cNvCxnSpPr>
              <p:nvPr/>
            </p:nvCxnSpPr>
            <p:spPr>
              <a:xfrm>
                <a:off x="8549122" y="6546101"/>
                <a:ext cx="2791435" cy="5639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68E66D13-FD33-4B04-9901-CB118337F83B}"/>
                  </a:ext>
                </a:extLst>
              </p:cNvPr>
              <p:cNvSpPr/>
              <p:nvPr/>
            </p:nvSpPr>
            <p:spPr>
              <a:xfrm>
                <a:off x="8556114" y="578310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95D460A1-57A1-4A6A-8BEB-F96167365A27}"/>
                  </a:ext>
                </a:extLst>
              </p:cNvPr>
              <p:cNvSpPr/>
              <p:nvPr/>
            </p:nvSpPr>
            <p:spPr>
              <a:xfrm>
                <a:off x="8556114" y="603477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2CC5B441-7F41-4006-B660-4A2B5A132FE2}"/>
                  </a:ext>
                </a:extLst>
              </p:cNvPr>
              <p:cNvSpPr/>
              <p:nvPr/>
            </p:nvSpPr>
            <p:spPr>
              <a:xfrm>
                <a:off x="8556114" y="627805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33B04C43-C10F-409A-A2E1-BEB750310D7E}"/>
                  </a:ext>
                </a:extLst>
              </p:cNvPr>
              <p:cNvSpPr/>
              <p:nvPr/>
            </p:nvSpPr>
            <p:spPr>
              <a:xfrm>
                <a:off x="8556114" y="651294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67692F6F-8C74-41D6-8D99-4BC1B1CCF172}"/>
                  </a:ext>
                </a:extLst>
              </p:cNvPr>
              <p:cNvSpPr/>
              <p:nvPr/>
            </p:nvSpPr>
            <p:spPr>
              <a:xfrm>
                <a:off x="8775626" y="651434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40927207-C5F0-4C39-A109-D3FAC42BC402}"/>
                  </a:ext>
                </a:extLst>
              </p:cNvPr>
              <p:cNvSpPr/>
              <p:nvPr/>
            </p:nvSpPr>
            <p:spPr>
              <a:xfrm>
                <a:off x="8993740" y="651434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2236FDE3-ACFE-4EE2-9BAA-FA1821C49080}"/>
                  </a:ext>
                </a:extLst>
              </p:cNvPr>
              <p:cNvSpPr/>
              <p:nvPr/>
            </p:nvSpPr>
            <p:spPr>
              <a:xfrm>
                <a:off x="9237021" y="651434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EC3574AE-CC87-4546-99A2-A6D84C7117EA}"/>
                  </a:ext>
                </a:extLst>
              </p:cNvPr>
              <p:cNvSpPr/>
              <p:nvPr/>
            </p:nvSpPr>
            <p:spPr>
              <a:xfrm>
                <a:off x="9471913" y="651434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E6B2E4CB-A134-41B0-84F7-59AE75121C64}"/>
                  </a:ext>
                </a:extLst>
              </p:cNvPr>
              <p:cNvSpPr/>
              <p:nvPr/>
            </p:nvSpPr>
            <p:spPr>
              <a:xfrm>
                <a:off x="9706805" y="651434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7EED41D4-9E5F-4F54-A6CC-50C2C44E6900}"/>
                  </a:ext>
                </a:extLst>
              </p:cNvPr>
              <p:cNvSpPr/>
              <p:nvPr/>
            </p:nvSpPr>
            <p:spPr>
              <a:xfrm>
                <a:off x="9933308" y="650595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B2A88A12-D4DD-4A17-9B28-FBA9EC5D84EA}"/>
                  </a:ext>
                </a:extLst>
              </p:cNvPr>
              <p:cNvSpPr/>
              <p:nvPr/>
            </p:nvSpPr>
            <p:spPr>
              <a:xfrm>
                <a:off x="10151422" y="650595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A1C5C9B6-F254-4B5B-83D2-82B344ADB144}"/>
                  </a:ext>
                </a:extLst>
              </p:cNvPr>
              <p:cNvSpPr/>
              <p:nvPr/>
            </p:nvSpPr>
            <p:spPr>
              <a:xfrm>
                <a:off x="10377925" y="651434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6C7F5315-38FC-43B3-B680-49B90D50415B}"/>
                  </a:ext>
                </a:extLst>
              </p:cNvPr>
              <p:cNvSpPr/>
              <p:nvPr/>
            </p:nvSpPr>
            <p:spPr>
              <a:xfrm>
                <a:off x="10579261" y="650595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61271A70-1892-4EFD-BE09-14BC0E4CB9E2}"/>
                  </a:ext>
                </a:extLst>
              </p:cNvPr>
              <p:cNvSpPr/>
              <p:nvPr/>
            </p:nvSpPr>
            <p:spPr>
              <a:xfrm>
                <a:off x="10807162" y="651574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831D4AE7-7472-4505-8C3B-0076B6451834}"/>
                  </a:ext>
                </a:extLst>
              </p:cNvPr>
              <p:cNvSpPr/>
              <p:nvPr/>
            </p:nvSpPr>
            <p:spPr>
              <a:xfrm>
                <a:off x="11025276" y="651574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80D5D0B8-2589-4800-9205-751F485522D7}"/>
                  </a:ext>
                </a:extLst>
              </p:cNvPr>
              <p:cNvSpPr/>
              <p:nvPr/>
            </p:nvSpPr>
            <p:spPr>
              <a:xfrm>
                <a:off x="11268557" y="651574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204" name="TextBox 203">
            <a:extLst>
              <a:ext uri="{FF2B5EF4-FFF2-40B4-BE49-F238E27FC236}">
                <a16:creationId xmlns:a16="http://schemas.microsoft.com/office/drawing/2014/main" id="{0BE14F13-E41A-4917-BE69-E6606E5394D8}"/>
              </a:ext>
            </a:extLst>
          </p:cNvPr>
          <p:cNvSpPr txBox="1"/>
          <p:nvPr/>
        </p:nvSpPr>
        <p:spPr>
          <a:xfrm>
            <a:off x="1065402" y="440288"/>
            <a:ext cx="84636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accent1">
                    <a:lumMod val="75000"/>
                  </a:schemeClr>
                </a:solidFill>
              </a:rPr>
              <a:t>Building the DNN Model</a:t>
            </a:r>
          </a:p>
        </p:txBody>
      </p:sp>
      <p:sp>
        <p:nvSpPr>
          <p:cNvPr id="205" name="Freeform: Shape 204">
            <a:extLst>
              <a:ext uri="{FF2B5EF4-FFF2-40B4-BE49-F238E27FC236}">
                <a16:creationId xmlns:a16="http://schemas.microsoft.com/office/drawing/2014/main" id="{97AE9CC0-9BBC-4064-BC81-963C45C4FF48}"/>
              </a:ext>
            </a:extLst>
          </p:cNvPr>
          <p:cNvSpPr/>
          <p:nvPr/>
        </p:nvSpPr>
        <p:spPr>
          <a:xfrm>
            <a:off x="512638" y="496739"/>
            <a:ext cx="552765" cy="789664"/>
          </a:xfrm>
          <a:custGeom>
            <a:avLst/>
            <a:gdLst>
              <a:gd name="connsiteX0" fmla="*/ 0 w 789663"/>
              <a:gd name="connsiteY0" fmla="*/ 0 h 552764"/>
              <a:gd name="connsiteX1" fmla="*/ 513281 w 789663"/>
              <a:gd name="connsiteY1" fmla="*/ 0 h 552764"/>
              <a:gd name="connsiteX2" fmla="*/ 789663 w 789663"/>
              <a:gd name="connsiteY2" fmla="*/ 276382 h 552764"/>
              <a:gd name="connsiteX3" fmla="*/ 513281 w 789663"/>
              <a:gd name="connsiteY3" fmla="*/ 552764 h 552764"/>
              <a:gd name="connsiteX4" fmla="*/ 0 w 789663"/>
              <a:gd name="connsiteY4" fmla="*/ 552764 h 552764"/>
              <a:gd name="connsiteX5" fmla="*/ 276382 w 789663"/>
              <a:gd name="connsiteY5" fmla="*/ 276382 h 552764"/>
              <a:gd name="connsiteX6" fmla="*/ 0 w 789663"/>
              <a:gd name="connsiteY6" fmla="*/ 0 h 55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9663" h="552764">
                <a:moveTo>
                  <a:pt x="789662" y="0"/>
                </a:moveTo>
                <a:lnTo>
                  <a:pt x="789662" y="359297"/>
                </a:lnTo>
                <a:lnTo>
                  <a:pt x="394832" y="552764"/>
                </a:lnTo>
                <a:lnTo>
                  <a:pt x="1" y="359297"/>
                </a:lnTo>
                <a:lnTo>
                  <a:pt x="1" y="0"/>
                </a:lnTo>
                <a:lnTo>
                  <a:pt x="394832" y="193467"/>
                </a:lnTo>
                <a:lnTo>
                  <a:pt x="789662" y="0"/>
                </a:lnTo>
                <a:close/>
              </a:path>
            </a:pathLst>
          </a:cu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526" tIns="285907" rIns="9525" bIns="285908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2000" kern="1200" dirty="0"/>
              <a:t>5</a:t>
            </a:r>
          </a:p>
        </p:txBody>
      </p:sp>
      <p:sp>
        <p:nvSpPr>
          <p:cNvPr id="541" name="Arrow: Right 540">
            <a:extLst>
              <a:ext uri="{FF2B5EF4-FFF2-40B4-BE49-F238E27FC236}">
                <a16:creationId xmlns:a16="http://schemas.microsoft.com/office/drawing/2014/main" id="{C079AEFD-3FC6-4B48-8421-7C2CCB164D22}"/>
              </a:ext>
            </a:extLst>
          </p:cNvPr>
          <p:cNvSpPr/>
          <p:nvPr/>
        </p:nvSpPr>
        <p:spPr>
          <a:xfrm>
            <a:off x="8580861" y="4220289"/>
            <a:ext cx="533443" cy="26532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2" name="TextBox 541">
            <a:extLst>
              <a:ext uri="{FF2B5EF4-FFF2-40B4-BE49-F238E27FC236}">
                <a16:creationId xmlns:a16="http://schemas.microsoft.com/office/drawing/2014/main" id="{EE0DE46B-D88B-4538-A786-C86B120517B2}"/>
              </a:ext>
            </a:extLst>
          </p:cNvPr>
          <p:cNvSpPr txBox="1"/>
          <p:nvPr/>
        </p:nvSpPr>
        <p:spPr>
          <a:xfrm>
            <a:off x="6027843" y="5034326"/>
            <a:ext cx="1823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Cantilever beam discrete system</a:t>
            </a:r>
          </a:p>
        </p:txBody>
      </p:sp>
      <p:sp>
        <p:nvSpPr>
          <p:cNvPr id="543" name="TextBox 542">
            <a:extLst>
              <a:ext uri="{FF2B5EF4-FFF2-40B4-BE49-F238E27FC236}">
                <a16:creationId xmlns:a16="http://schemas.microsoft.com/office/drawing/2014/main" id="{E3B04DF3-CC26-4916-B84B-D08BBCB0C4DF}"/>
              </a:ext>
            </a:extLst>
          </p:cNvPr>
          <p:cNvSpPr txBox="1"/>
          <p:nvPr/>
        </p:nvSpPr>
        <p:spPr>
          <a:xfrm>
            <a:off x="9829142" y="5024359"/>
            <a:ext cx="1459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Graph Network</a:t>
            </a:r>
          </a:p>
        </p:txBody>
      </p: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5B36CD1-CE18-447E-AC38-1FBBCA590E28}"/>
              </a:ext>
            </a:extLst>
          </p:cNvPr>
          <p:cNvGrpSpPr/>
          <p:nvPr/>
        </p:nvGrpSpPr>
        <p:grpSpPr>
          <a:xfrm flipH="1">
            <a:off x="7126895" y="2095217"/>
            <a:ext cx="1954636" cy="1504627"/>
            <a:chOff x="5327008" y="819326"/>
            <a:chExt cx="5366854" cy="4556295"/>
          </a:xfrm>
        </p:grpSpPr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172E3737-B919-47D5-864C-F42BE05B743A}"/>
                </a:ext>
              </a:extLst>
            </p:cNvPr>
            <p:cNvSpPr/>
            <p:nvPr/>
          </p:nvSpPr>
          <p:spPr>
            <a:xfrm>
              <a:off x="5327008" y="3006272"/>
              <a:ext cx="402671" cy="40267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FC6C9FC1-9A19-4D23-BDA6-A14DB9F187A2}"/>
                </a:ext>
              </a:extLst>
            </p:cNvPr>
            <p:cNvSpPr/>
            <p:nvPr/>
          </p:nvSpPr>
          <p:spPr>
            <a:xfrm>
              <a:off x="7645167" y="1753516"/>
              <a:ext cx="402671" cy="402671"/>
            </a:xfrm>
            <a:prstGeom prst="ellipse">
              <a:avLst/>
            </a:prstGeom>
            <a:solidFill>
              <a:srgbClr val="FD615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1079EA5C-21DE-45F0-AE18-BC2007BCD3F3}"/>
                </a:ext>
              </a:extLst>
            </p:cNvPr>
            <p:cNvSpPr/>
            <p:nvPr/>
          </p:nvSpPr>
          <p:spPr>
            <a:xfrm>
              <a:off x="7643767" y="3007668"/>
              <a:ext cx="402671" cy="402671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0DE4E583-D919-47F4-86E7-98C07EDB07FF}"/>
                </a:ext>
              </a:extLst>
            </p:cNvPr>
            <p:cNvSpPr/>
            <p:nvPr/>
          </p:nvSpPr>
          <p:spPr>
            <a:xfrm>
              <a:off x="7643767" y="4359478"/>
              <a:ext cx="402671" cy="40267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4F75CC6B-8B54-487C-B7B2-DD671CA64148}"/>
                </a:ext>
              </a:extLst>
            </p:cNvPr>
            <p:cNvSpPr/>
            <p:nvPr/>
          </p:nvSpPr>
          <p:spPr>
            <a:xfrm>
              <a:off x="10122716" y="819326"/>
              <a:ext cx="402671" cy="40267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0036FAE5-8EBD-498B-AF78-94EBCF177E35}"/>
                </a:ext>
              </a:extLst>
            </p:cNvPr>
            <p:cNvSpPr/>
            <p:nvPr/>
          </p:nvSpPr>
          <p:spPr>
            <a:xfrm>
              <a:off x="10265329" y="1535403"/>
              <a:ext cx="402671" cy="402671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E781B545-6999-4D12-BEC1-879BDFBB36F6}"/>
                </a:ext>
              </a:extLst>
            </p:cNvPr>
            <p:cNvSpPr/>
            <p:nvPr/>
          </p:nvSpPr>
          <p:spPr>
            <a:xfrm>
              <a:off x="9932565" y="2234269"/>
              <a:ext cx="402671" cy="40267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C0709AB4-9799-4662-89D2-258E0294CF41}"/>
                </a:ext>
              </a:extLst>
            </p:cNvPr>
            <p:cNvSpPr/>
            <p:nvPr/>
          </p:nvSpPr>
          <p:spPr>
            <a:xfrm>
              <a:off x="10291191" y="2788052"/>
              <a:ext cx="402671" cy="402671"/>
            </a:xfrm>
            <a:prstGeom prst="ellipse">
              <a:avLst/>
            </a:prstGeom>
            <a:solidFill>
              <a:srgbClr val="FD615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16E278C-7483-4312-B2D9-A623CB2B28B8}"/>
                </a:ext>
              </a:extLst>
            </p:cNvPr>
            <p:cNvSpPr/>
            <p:nvPr/>
          </p:nvSpPr>
          <p:spPr>
            <a:xfrm>
              <a:off x="10289792" y="3397865"/>
              <a:ext cx="402671" cy="40267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D402BCE-6B6C-4169-8A3B-65C2045C3041}"/>
                </a:ext>
              </a:extLst>
            </p:cNvPr>
            <p:cNvSpPr/>
            <p:nvPr/>
          </p:nvSpPr>
          <p:spPr>
            <a:xfrm>
              <a:off x="9932565" y="3916261"/>
              <a:ext cx="402671" cy="402671"/>
            </a:xfrm>
            <a:prstGeom prst="ellipse">
              <a:avLst/>
            </a:prstGeom>
            <a:solidFill>
              <a:srgbClr val="DB77C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60D51EB-4355-4F1A-B101-3E4310DBC797}"/>
                </a:ext>
              </a:extLst>
            </p:cNvPr>
            <p:cNvSpPr/>
            <p:nvPr/>
          </p:nvSpPr>
          <p:spPr>
            <a:xfrm>
              <a:off x="10088457" y="4972950"/>
              <a:ext cx="402671" cy="40267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5502A7E7-5998-4C5E-B8D8-2FED00E6F0AF}"/>
                </a:ext>
              </a:extLst>
            </p:cNvPr>
            <p:cNvSpPr/>
            <p:nvPr/>
          </p:nvSpPr>
          <p:spPr>
            <a:xfrm>
              <a:off x="6090407" y="2877424"/>
              <a:ext cx="696286" cy="63057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F7C024A3-1775-429C-B8B3-95C2D098D7A4}"/>
                </a:ext>
              </a:extLst>
            </p:cNvPr>
            <p:cNvSpPr/>
            <p:nvPr/>
          </p:nvSpPr>
          <p:spPr>
            <a:xfrm>
              <a:off x="8565158" y="1549494"/>
              <a:ext cx="402671" cy="40267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060E8FAB-24BD-488F-80E9-F328506191FC}"/>
                </a:ext>
              </a:extLst>
            </p:cNvPr>
            <p:cNvSpPr/>
            <p:nvPr/>
          </p:nvSpPr>
          <p:spPr>
            <a:xfrm>
              <a:off x="8628074" y="3004656"/>
              <a:ext cx="402671" cy="40267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07E3C10F-F913-4A66-B189-ABA8C849CEF4}"/>
                </a:ext>
              </a:extLst>
            </p:cNvPr>
            <p:cNvSpPr/>
            <p:nvPr/>
          </p:nvSpPr>
          <p:spPr>
            <a:xfrm>
              <a:off x="8628074" y="4479721"/>
              <a:ext cx="402671" cy="40267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6C5C9455-DCAC-4AA5-BB59-DBB06F700F66}"/>
                </a:ext>
              </a:extLst>
            </p:cNvPr>
            <p:cNvCxnSpPr>
              <a:cxnSpLocks/>
              <a:stCxn id="221" idx="1"/>
              <a:endCxn id="210" idx="6"/>
            </p:cNvCxnSpPr>
            <p:nvPr/>
          </p:nvCxnSpPr>
          <p:spPr>
            <a:xfrm flipH="1">
              <a:off x="5729679" y="3192710"/>
              <a:ext cx="360728" cy="1489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>
              <a:extLst>
                <a:ext uri="{FF2B5EF4-FFF2-40B4-BE49-F238E27FC236}">
                  <a16:creationId xmlns:a16="http://schemas.microsoft.com/office/drawing/2014/main" id="{A8275A33-2F53-4CAC-B1FB-DD601A1C642F}"/>
                </a:ext>
              </a:extLst>
            </p:cNvPr>
            <p:cNvCxnSpPr>
              <a:cxnSpLocks/>
              <a:stCxn id="222" idx="1"/>
              <a:endCxn id="211" idx="6"/>
            </p:cNvCxnSpPr>
            <p:nvPr/>
          </p:nvCxnSpPr>
          <p:spPr>
            <a:xfrm flipH="1">
              <a:off x="8047838" y="1750830"/>
              <a:ext cx="517320" cy="20402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CE0E5E87-6AC7-4F37-840E-B88B1A222B18}"/>
                </a:ext>
              </a:extLst>
            </p:cNvPr>
            <p:cNvCxnSpPr>
              <a:cxnSpLocks/>
              <a:stCxn id="223" idx="1"/>
              <a:endCxn id="212" idx="6"/>
            </p:cNvCxnSpPr>
            <p:nvPr/>
          </p:nvCxnSpPr>
          <p:spPr>
            <a:xfrm flipH="1">
              <a:off x="8046438" y="3205992"/>
              <a:ext cx="581636" cy="301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68D12964-DDD4-46C5-86AE-FECA5D0B0F7C}"/>
                </a:ext>
              </a:extLst>
            </p:cNvPr>
            <p:cNvCxnSpPr>
              <a:cxnSpLocks/>
              <a:stCxn id="224" idx="1"/>
              <a:endCxn id="213" idx="6"/>
            </p:cNvCxnSpPr>
            <p:nvPr/>
          </p:nvCxnSpPr>
          <p:spPr>
            <a:xfrm flipH="1" flipV="1">
              <a:off x="8046438" y="4560814"/>
              <a:ext cx="581636" cy="12024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95DA75B2-C9FB-46E5-808F-0A17FCC39D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5293" y="2106202"/>
              <a:ext cx="900418" cy="958578"/>
            </a:xfrm>
            <a:prstGeom prst="straightConnector1">
              <a:avLst/>
            </a:prstGeom>
            <a:ln w="127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BD42E85F-4506-4BA6-9293-3E952B235A41}"/>
                </a:ext>
              </a:extLst>
            </p:cNvPr>
            <p:cNvCxnSpPr>
              <a:cxnSpLocks/>
              <a:stCxn id="212" idx="2"/>
              <a:endCxn id="221" idx="3"/>
            </p:cNvCxnSpPr>
            <p:nvPr/>
          </p:nvCxnSpPr>
          <p:spPr>
            <a:xfrm flipH="1" flipV="1">
              <a:off x="6786693" y="3192710"/>
              <a:ext cx="857074" cy="16294"/>
            </a:xfrm>
            <a:prstGeom prst="straightConnector1">
              <a:avLst/>
            </a:prstGeom>
            <a:ln w="127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59C58E64-B58D-4487-9855-254F8DA1669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85293" y="3350354"/>
              <a:ext cx="900418" cy="1059108"/>
            </a:xfrm>
            <a:prstGeom prst="straightConnector1">
              <a:avLst/>
            </a:prstGeom>
            <a:ln w="127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5E218EDD-5B1E-42AC-9366-1495B09EEE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67830" y="1120027"/>
              <a:ext cx="1179597" cy="563041"/>
            </a:xfrm>
            <a:prstGeom prst="straightConnector1">
              <a:avLst/>
            </a:prstGeom>
            <a:ln w="127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>
              <a:extLst>
                <a:ext uri="{FF2B5EF4-FFF2-40B4-BE49-F238E27FC236}">
                  <a16:creationId xmlns:a16="http://schemas.microsoft.com/office/drawing/2014/main" id="{45F43764-0E63-42FE-8459-2E4EB5069A19}"/>
                </a:ext>
              </a:extLst>
            </p:cNvPr>
            <p:cNvCxnSpPr>
              <a:cxnSpLocks/>
              <a:stCxn id="215" idx="2"/>
              <a:endCxn id="222" idx="3"/>
            </p:cNvCxnSpPr>
            <p:nvPr/>
          </p:nvCxnSpPr>
          <p:spPr>
            <a:xfrm flipH="1">
              <a:off x="8967829" y="1736739"/>
              <a:ext cx="1297500" cy="14091"/>
            </a:xfrm>
            <a:prstGeom prst="straightConnector1">
              <a:avLst/>
            </a:prstGeom>
            <a:ln w="127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64068C0A-9EAD-4080-A855-866843F5A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30745" y="2556369"/>
              <a:ext cx="941666" cy="480870"/>
            </a:xfrm>
            <a:prstGeom prst="straightConnector1">
              <a:avLst/>
            </a:prstGeom>
            <a:ln w="127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BD57AAB9-A6E4-4043-94DC-F9397AB65F06}"/>
                </a:ext>
              </a:extLst>
            </p:cNvPr>
            <p:cNvCxnSpPr>
              <a:cxnSpLocks/>
              <a:stCxn id="217" idx="2"/>
            </p:cNvCxnSpPr>
            <p:nvPr/>
          </p:nvCxnSpPr>
          <p:spPr>
            <a:xfrm flipH="1">
              <a:off x="9047526" y="2989388"/>
              <a:ext cx="1243665" cy="126425"/>
            </a:xfrm>
            <a:prstGeom prst="straightConnector1">
              <a:avLst/>
            </a:prstGeom>
            <a:ln w="127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CFFAC2A7-81CC-4FF2-B77C-B1C9D9D3678D}"/>
                </a:ext>
              </a:extLst>
            </p:cNvPr>
            <p:cNvCxnSpPr>
              <a:cxnSpLocks/>
              <a:stCxn id="218" idx="2"/>
              <a:endCxn id="223" idx="3"/>
            </p:cNvCxnSpPr>
            <p:nvPr/>
          </p:nvCxnSpPr>
          <p:spPr>
            <a:xfrm flipH="1" flipV="1">
              <a:off x="9030745" y="3205992"/>
              <a:ext cx="1259047" cy="393209"/>
            </a:xfrm>
            <a:prstGeom prst="straightConnector1">
              <a:avLst/>
            </a:prstGeom>
            <a:ln w="127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E8DCCFED-3D82-4580-B925-6DC0D9438814}"/>
                </a:ext>
              </a:extLst>
            </p:cNvPr>
            <p:cNvCxnSpPr>
              <a:cxnSpLocks/>
              <a:stCxn id="219" idx="1"/>
            </p:cNvCxnSpPr>
            <p:nvPr/>
          </p:nvCxnSpPr>
          <p:spPr>
            <a:xfrm flipH="1" flipV="1">
              <a:off x="9030747" y="3334361"/>
              <a:ext cx="960788" cy="640870"/>
            </a:xfrm>
            <a:prstGeom prst="straightConnector1">
              <a:avLst/>
            </a:prstGeom>
            <a:ln w="127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EF15B2FA-A0F7-4D60-B852-B5B86B82D746}"/>
                </a:ext>
              </a:extLst>
            </p:cNvPr>
            <p:cNvCxnSpPr>
              <a:cxnSpLocks/>
              <a:stCxn id="220" idx="1"/>
              <a:endCxn id="224" idx="3"/>
            </p:cNvCxnSpPr>
            <p:nvPr/>
          </p:nvCxnSpPr>
          <p:spPr>
            <a:xfrm flipH="1" flipV="1">
              <a:off x="9030745" y="4681057"/>
              <a:ext cx="1116682" cy="350863"/>
            </a:xfrm>
            <a:prstGeom prst="straightConnector1">
              <a:avLst/>
            </a:prstGeom>
            <a:ln w="127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9" name="Picture 238">
            <a:extLst>
              <a:ext uri="{FF2B5EF4-FFF2-40B4-BE49-F238E27FC236}">
                <a16:creationId xmlns:a16="http://schemas.microsoft.com/office/drawing/2014/main" id="{0C4D3441-CD64-4ED3-944E-5F44C1752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0048" y="2363077"/>
            <a:ext cx="2130497" cy="1148390"/>
          </a:xfrm>
          <a:prstGeom prst="rect">
            <a:avLst/>
          </a:prstGeom>
        </p:spPr>
      </p:pic>
      <p:pic>
        <p:nvPicPr>
          <p:cNvPr id="240" name="Picture 239">
            <a:extLst>
              <a:ext uri="{FF2B5EF4-FFF2-40B4-BE49-F238E27FC236}">
                <a16:creationId xmlns:a16="http://schemas.microsoft.com/office/drawing/2014/main" id="{C65E4ED4-D9A1-49F0-B69C-3118259DE4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590" y="3790795"/>
            <a:ext cx="7084542" cy="3067205"/>
          </a:xfrm>
          <a:prstGeom prst="rect">
            <a:avLst/>
          </a:prstGeom>
        </p:spPr>
      </p:pic>
      <p:sp>
        <p:nvSpPr>
          <p:cNvPr id="241" name="Right Brace 240">
            <a:extLst>
              <a:ext uri="{FF2B5EF4-FFF2-40B4-BE49-F238E27FC236}">
                <a16:creationId xmlns:a16="http://schemas.microsoft.com/office/drawing/2014/main" id="{DE8B27A1-AE98-43F9-93AF-25728DC915AC}"/>
              </a:ext>
            </a:extLst>
          </p:cNvPr>
          <p:cNvSpPr/>
          <p:nvPr/>
        </p:nvSpPr>
        <p:spPr>
          <a:xfrm rot="16200000">
            <a:off x="7897807" y="2598869"/>
            <a:ext cx="490486" cy="2581609"/>
          </a:xfrm>
          <a:prstGeom prst="rightBrace">
            <a:avLst>
              <a:gd name="adj1" fmla="val 16885"/>
              <a:gd name="adj2" fmla="val 4935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6E879B1E-241E-462D-81E0-39DC1FF8DCC0}"/>
              </a:ext>
            </a:extLst>
          </p:cNvPr>
          <p:cNvCxnSpPr>
            <a:cxnSpLocks/>
          </p:cNvCxnSpPr>
          <p:nvPr/>
        </p:nvCxnSpPr>
        <p:spPr>
          <a:xfrm>
            <a:off x="5652447" y="3395799"/>
            <a:ext cx="0" cy="4828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Right Brace 242">
            <a:extLst>
              <a:ext uri="{FF2B5EF4-FFF2-40B4-BE49-F238E27FC236}">
                <a16:creationId xmlns:a16="http://schemas.microsoft.com/office/drawing/2014/main" id="{A8E9FEDF-7CFA-469D-B45E-4335CB1ED060}"/>
              </a:ext>
            </a:extLst>
          </p:cNvPr>
          <p:cNvSpPr/>
          <p:nvPr/>
        </p:nvSpPr>
        <p:spPr>
          <a:xfrm rot="16200000">
            <a:off x="9712626" y="3632922"/>
            <a:ext cx="486632" cy="566545"/>
          </a:xfrm>
          <a:prstGeom prst="rightBrace">
            <a:avLst>
              <a:gd name="adj1" fmla="val 17234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5AADE2E3-F6CC-4D79-8EAF-6A4D20E1E62F}"/>
              </a:ext>
            </a:extLst>
          </p:cNvPr>
          <p:cNvGrpSpPr/>
          <p:nvPr/>
        </p:nvGrpSpPr>
        <p:grpSpPr>
          <a:xfrm>
            <a:off x="4098001" y="2300812"/>
            <a:ext cx="2794230" cy="1461525"/>
            <a:chOff x="8767237" y="2900504"/>
            <a:chExt cx="2794230" cy="1461525"/>
          </a:xfrm>
        </p:grpSpPr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8CA13978-5547-42F4-B648-E5DF21C6238D}"/>
                </a:ext>
              </a:extLst>
            </p:cNvPr>
            <p:cNvCxnSpPr/>
            <p:nvPr/>
          </p:nvCxnSpPr>
          <p:spPr>
            <a:xfrm>
              <a:off x="9627109" y="3911379"/>
              <a:ext cx="0" cy="349982"/>
            </a:xfrm>
            <a:prstGeom prst="lin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1BA2E511-BAE2-411F-B16D-6A23FCD788B7}"/>
                </a:ext>
              </a:extLst>
            </p:cNvPr>
            <p:cNvCxnSpPr/>
            <p:nvPr/>
          </p:nvCxnSpPr>
          <p:spPr>
            <a:xfrm>
              <a:off x="9779509" y="3828887"/>
              <a:ext cx="0" cy="349982"/>
            </a:xfrm>
            <a:prstGeom prst="lin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5148A8BE-B210-4EB5-AA85-09C2962BAD97}"/>
                </a:ext>
              </a:extLst>
            </p:cNvPr>
            <p:cNvCxnSpPr/>
            <p:nvPr/>
          </p:nvCxnSpPr>
          <p:spPr>
            <a:xfrm>
              <a:off x="9955678" y="3728219"/>
              <a:ext cx="0" cy="349982"/>
            </a:xfrm>
            <a:prstGeom prst="lin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7225485C-5052-47DF-9B3A-5B1ECF4540B2}"/>
                </a:ext>
              </a:extLst>
            </p:cNvPr>
            <p:cNvCxnSpPr/>
            <p:nvPr/>
          </p:nvCxnSpPr>
          <p:spPr>
            <a:xfrm>
              <a:off x="10108078" y="3637338"/>
              <a:ext cx="0" cy="349982"/>
            </a:xfrm>
            <a:prstGeom prst="lin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25528F85-EE79-437B-ABF6-3875347F8951}"/>
                </a:ext>
              </a:extLst>
            </p:cNvPr>
            <p:cNvCxnSpPr/>
            <p:nvPr/>
          </p:nvCxnSpPr>
          <p:spPr>
            <a:xfrm>
              <a:off x="10282849" y="3543661"/>
              <a:ext cx="0" cy="349982"/>
            </a:xfrm>
            <a:prstGeom prst="lin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01CEFE9D-968C-4AE1-9EBD-DEDB78A401DA}"/>
                </a:ext>
              </a:extLst>
            </p:cNvPr>
            <p:cNvCxnSpPr/>
            <p:nvPr/>
          </p:nvCxnSpPr>
          <p:spPr>
            <a:xfrm>
              <a:off x="10435249" y="3444391"/>
              <a:ext cx="0" cy="349982"/>
            </a:xfrm>
            <a:prstGeom prst="lin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280E16C7-6964-4789-AAA7-D9441AE1E362}"/>
                </a:ext>
              </a:extLst>
            </p:cNvPr>
            <p:cNvCxnSpPr/>
            <p:nvPr/>
          </p:nvCxnSpPr>
          <p:spPr>
            <a:xfrm>
              <a:off x="10594640" y="3352112"/>
              <a:ext cx="0" cy="349982"/>
            </a:xfrm>
            <a:prstGeom prst="lin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ED8044CE-920A-47AD-BDDE-78C063FCBE99}"/>
                </a:ext>
              </a:extLst>
            </p:cNvPr>
            <p:cNvCxnSpPr/>
            <p:nvPr/>
          </p:nvCxnSpPr>
          <p:spPr>
            <a:xfrm>
              <a:off x="10747040" y="3261231"/>
              <a:ext cx="0" cy="349982"/>
            </a:xfrm>
            <a:prstGeom prst="lin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5A1665AF-BC61-4418-AFB2-685C49A0C19F}"/>
                </a:ext>
              </a:extLst>
            </p:cNvPr>
            <p:cNvCxnSpPr/>
            <p:nvPr/>
          </p:nvCxnSpPr>
          <p:spPr>
            <a:xfrm>
              <a:off x="10888255" y="3184332"/>
              <a:ext cx="0" cy="349982"/>
            </a:xfrm>
            <a:prstGeom prst="lin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8DFEDC8-19F8-4C0F-A3BB-36DBC238B731}"/>
                </a:ext>
              </a:extLst>
            </p:cNvPr>
            <p:cNvCxnSpPr/>
            <p:nvPr/>
          </p:nvCxnSpPr>
          <p:spPr>
            <a:xfrm>
              <a:off x="11064424" y="3092053"/>
              <a:ext cx="0" cy="349982"/>
            </a:xfrm>
            <a:prstGeom prst="lin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781D649E-3D89-4CC2-943D-4DAF62221573}"/>
                </a:ext>
              </a:extLst>
            </p:cNvPr>
            <p:cNvCxnSpPr/>
            <p:nvPr/>
          </p:nvCxnSpPr>
          <p:spPr>
            <a:xfrm>
              <a:off x="11216824" y="3001172"/>
              <a:ext cx="0" cy="349982"/>
            </a:xfrm>
            <a:prstGeom prst="lin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0AD81AF6-F808-46A1-8446-8FA6CF3A97F0}"/>
                </a:ext>
              </a:extLst>
            </p:cNvPr>
            <p:cNvCxnSpPr/>
            <p:nvPr/>
          </p:nvCxnSpPr>
          <p:spPr>
            <a:xfrm>
              <a:off x="11384604" y="2900504"/>
              <a:ext cx="0" cy="349982"/>
            </a:xfrm>
            <a:prstGeom prst="lin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846972BA-507D-47ED-9627-BF1F53269139}"/>
                </a:ext>
              </a:extLst>
            </p:cNvPr>
            <p:cNvCxnSpPr/>
            <p:nvPr/>
          </p:nvCxnSpPr>
          <p:spPr>
            <a:xfrm>
              <a:off x="8947249" y="3710043"/>
              <a:ext cx="0" cy="349982"/>
            </a:xfrm>
            <a:prstGeom prst="lin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E1A33269-E07D-46D7-BF72-696625C93481}"/>
                </a:ext>
              </a:extLst>
            </p:cNvPr>
            <p:cNvCxnSpPr/>
            <p:nvPr/>
          </p:nvCxnSpPr>
          <p:spPr>
            <a:xfrm>
              <a:off x="9123418" y="3810711"/>
              <a:ext cx="0" cy="349982"/>
            </a:xfrm>
            <a:prstGeom prst="lin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8762236D-FEB2-4CFD-AFBB-E48B62577754}"/>
                </a:ext>
              </a:extLst>
            </p:cNvPr>
            <p:cNvCxnSpPr/>
            <p:nvPr/>
          </p:nvCxnSpPr>
          <p:spPr>
            <a:xfrm>
              <a:off x="9299587" y="3911379"/>
              <a:ext cx="0" cy="349982"/>
            </a:xfrm>
            <a:prstGeom prst="lin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5286C1F7-C156-41FE-BBF9-4539A466BBD2}"/>
                </a:ext>
              </a:extLst>
            </p:cNvPr>
            <p:cNvCxnSpPr/>
            <p:nvPr/>
          </p:nvCxnSpPr>
          <p:spPr>
            <a:xfrm>
              <a:off x="9458978" y="4012047"/>
              <a:ext cx="0" cy="349982"/>
            </a:xfrm>
            <a:prstGeom prst="lin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36ACDD4D-8A71-40D7-B974-343329A43092}"/>
                </a:ext>
              </a:extLst>
            </p:cNvPr>
            <p:cNvGrpSpPr/>
            <p:nvPr/>
          </p:nvGrpSpPr>
          <p:grpSpPr>
            <a:xfrm>
              <a:off x="8775626" y="2927060"/>
              <a:ext cx="2785841" cy="787861"/>
              <a:chOff x="1513446" y="5086959"/>
              <a:chExt cx="2785841" cy="787861"/>
            </a:xfrm>
            <a:scene3d>
              <a:camera prst="isometricTopUp"/>
              <a:lightRig rig="threePt" dir="t"/>
            </a:scene3d>
          </p:grpSpPr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3BAD2C60-6069-4142-8DD5-4DBA2C9B9F19}"/>
                  </a:ext>
                </a:extLst>
              </p:cNvPr>
              <p:cNvCxnSpPr>
                <a:cxnSpLocks/>
                <a:endCxn id="414" idx="4"/>
              </p:cNvCxnSpPr>
              <p:nvPr/>
            </p:nvCxnSpPr>
            <p:spPr>
              <a:xfrm flipH="1">
                <a:off x="3573991" y="5121514"/>
                <a:ext cx="7342" cy="743519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343BF57E-A574-43D6-A98B-80D4A53572D8}"/>
                  </a:ext>
                </a:extLst>
              </p:cNvPr>
              <p:cNvSpPr/>
              <p:nvPr/>
            </p:nvSpPr>
            <p:spPr>
              <a:xfrm>
                <a:off x="1549796" y="5118718"/>
                <a:ext cx="2711045" cy="732363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712DF499-B38F-4C94-82D3-F5A24FD6441F}"/>
                  </a:ext>
                </a:extLst>
              </p:cNvPr>
              <p:cNvCxnSpPr>
                <a:cxnSpLocks/>
                <a:endCxn id="427" idx="6"/>
              </p:cNvCxnSpPr>
              <p:nvPr/>
            </p:nvCxnSpPr>
            <p:spPr>
              <a:xfrm flipV="1">
                <a:off x="1540010" y="5343869"/>
                <a:ext cx="2759277" cy="135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69F26586-DD88-4A8D-B1DC-803A55EB06F2}"/>
                  </a:ext>
                </a:extLst>
              </p:cNvPr>
              <p:cNvCxnSpPr>
                <a:cxnSpLocks/>
                <a:endCxn id="428" idx="6"/>
              </p:cNvCxnSpPr>
              <p:nvPr/>
            </p:nvCxnSpPr>
            <p:spPr>
              <a:xfrm flipV="1">
                <a:off x="1541407" y="5595539"/>
                <a:ext cx="2757880" cy="554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EFAE81D4-4D2A-4A90-B70E-65D0193F5567}"/>
                  </a:ext>
                </a:extLst>
              </p:cNvPr>
              <p:cNvCxnSpPr>
                <a:cxnSpLocks/>
                <a:endCxn id="382" idx="4"/>
              </p:cNvCxnSpPr>
              <p:nvPr/>
            </p:nvCxnSpPr>
            <p:spPr>
              <a:xfrm>
                <a:off x="1766512" y="5118718"/>
                <a:ext cx="3844" cy="754704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69CE00BA-9FA1-438E-94A0-DA708D1AA293}"/>
                  </a:ext>
                </a:extLst>
              </p:cNvPr>
              <p:cNvCxnSpPr>
                <a:cxnSpLocks/>
                <a:endCxn id="386" idx="4"/>
              </p:cNvCxnSpPr>
              <p:nvPr/>
            </p:nvCxnSpPr>
            <p:spPr>
              <a:xfrm flipH="1">
                <a:off x="1988470" y="5118718"/>
                <a:ext cx="5944" cy="754704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4E57C846-5BC6-402C-BA02-C19DC57BCF57}"/>
                  </a:ext>
                </a:extLst>
              </p:cNvPr>
              <p:cNvCxnSpPr>
                <a:cxnSpLocks/>
                <a:endCxn id="390" idx="4"/>
              </p:cNvCxnSpPr>
              <p:nvPr/>
            </p:nvCxnSpPr>
            <p:spPr>
              <a:xfrm>
                <a:off x="2229305" y="5118718"/>
                <a:ext cx="2446" cy="754704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8556DF34-76F5-4C42-A907-56D002F21F9F}"/>
                  </a:ext>
                </a:extLst>
              </p:cNvPr>
              <p:cNvCxnSpPr>
                <a:cxnSpLocks/>
                <a:endCxn id="394" idx="4"/>
              </p:cNvCxnSpPr>
              <p:nvPr/>
            </p:nvCxnSpPr>
            <p:spPr>
              <a:xfrm flipH="1">
                <a:off x="2466643" y="5118718"/>
                <a:ext cx="4546" cy="754704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A9F2148E-A55D-4469-882C-914903D47111}"/>
                  </a:ext>
                </a:extLst>
              </p:cNvPr>
              <p:cNvCxnSpPr>
                <a:cxnSpLocks/>
                <a:endCxn id="398" idx="4"/>
              </p:cNvCxnSpPr>
              <p:nvPr/>
            </p:nvCxnSpPr>
            <p:spPr>
              <a:xfrm>
                <a:off x="2696292" y="5118718"/>
                <a:ext cx="5243" cy="754704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B39C92C1-4F71-4741-AA4C-56C4FAA6C7B3}"/>
                  </a:ext>
                </a:extLst>
              </p:cNvPr>
              <p:cNvCxnSpPr>
                <a:cxnSpLocks/>
                <a:endCxn id="402" idx="4"/>
              </p:cNvCxnSpPr>
              <p:nvPr/>
            </p:nvCxnSpPr>
            <p:spPr>
              <a:xfrm>
                <a:off x="2924193" y="5118718"/>
                <a:ext cx="3845" cy="746315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F2ACB1A3-F1C7-4AF4-88E6-5C8B4727FBDA}"/>
                  </a:ext>
                </a:extLst>
              </p:cNvPr>
              <p:cNvCxnSpPr>
                <a:cxnSpLocks/>
                <a:endCxn id="406" idx="4"/>
              </p:cNvCxnSpPr>
              <p:nvPr/>
            </p:nvCxnSpPr>
            <p:spPr>
              <a:xfrm flipH="1">
                <a:off x="3146152" y="5118718"/>
                <a:ext cx="4544" cy="746315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7FDBDECD-1C98-488A-9FB7-E92C6DE7CFC9}"/>
                  </a:ext>
                </a:extLst>
              </p:cNvPr>
              <p:cNvCxnSpPr>
                <a:cxnSpLocks/>
                <a:endCxn id="410" idx="4"/>
              </p:cNvCxnSpPr>
              <p:nvPr/>
            </p:nvCxnSpPr>
            <p:spPr>
              <a:xfrm>
                <a:off x="3368810" y="5118718"/>
                <a:ext cx="3845" cy="754704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5" name="Oval 354">
                <a:extLst>
                  <a:ext uri="{FF2B5EF4-FFF2-40B4-BE49-F238E27FC236}">
                    <a16:creationId xmlns:a16="http://schemas.microsoft.com/office/drawing/2014/main" id="{2E02BBC1-68D2-445C-85F8-18AE57DE1ECC}"/>
                  </a:ext>
                </a:extLst>
              </p:cNvPr>
              <p:cNvSpPr/>
              <p:nvPr/>
            </p:nvSpPr>
            <p:spPr>
              <a:xfrm>
                <a:off x="1513446" y="509395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4FDC99DA-83C7-4FBB-B87A-1CBBFD84E80C}"/>
                  </a:ext>
                </a:extLst>
              </p:cNvPr>
              <p:cNvSpPr/>
              <p:nvPr/>
            </p:nvSpPr>
            <p:spPr>
              <a:xfrm>
                <a:off x="1514844" y="530507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75" name="Oval 374">
                <a:extLst>
                  <a:ext uri="{FF2B5EF4-FFF2-40B4-BE49-F238E27FC236}">
                    <a16:creationId xmlns:a16="http://schemas.microsoft.com/office/drawing/2014/main" id="{A8DBD622-9AF7-4095-B965-CE9D7D26C680}"/>
                  </a:ext>
                </a:extLst>
              </p:cNvPr>
              <p:cNvSpPr/>
              <p:nvPr/>
            </p:nvSpPr>
            <p:spPr>
              <a:xfrm>
                <a:off x="1514844" y="555674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76" name="Oval 375">
                <a:extLst>
                  <a:ext uri="{FF2B5EF4-FFF2-40B4-BE49-F238E27FC236}">
                    <a16:creationId xmlns:a16="http://schemas.microsoft.com/office/drawing/2014/main" id="{EAE7640E-903E-4C72-A09B-FD6BAC434B23}"/>
                  </a:ext>
                </a:extLst>
              </p:cNvPr>
              <p:cNvSpPr/>
              <p:nvPr/>
            </p:nvSpPr>
            <p:spPr>
              <a:xfrm>
                <a:off x="1514844" y="580002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78" name="Oval 377">
                <a:extLst>
                  <a:ext uri="{FF2B5EF4-FFF2-40B4-BE49-F238E27FC236}">
                    <a16:creationId xmlns:a16="http://schemas.microsoft.com/office/drawing/2014/main" id="{E15F02C1-6BE2-4769-8D85-8772943B1C28}"/>
                  </a:ext>
                </a:extLst>
              </p:cNvPr>
              <p:cNvSpPr/>
              <p:nvPr/>
            </p:nvSpPr>
            <p:spPr>
              <a:xfrm>
                <a:off x="1732958" y="509534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79" name="Oval 378">
                <a:extLst>
                  <a:ext uri="{FF2B5EF4-FFF2-40B4-BE49-F238E27FC236}">
                    <a16:creationId xmlns:a16="http://schemas.microsoft.com/office/drawing/2014/main" id="{AE85F72D-8038-47D2-A4F1-9EC6BD9E4006}"/>
                  </a:ext>
                </a:extLst>
              </p:cNvPr>
              <p:cNvSpPr/>
              <p:nvPr/>
            </p:nvSpPr>
            <p:spPr>
              <a:xfrm>
                <a:off x="1734356" y="530647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81" name="Oval 380">
                <a:extLst>
                  <a:ext uri="{FF2B5EF4-FFF2-40B4-BE49-F238E27FC236}">
                    <a16:creationId xmlns:a16="http://schemas.microsoft.com/office/drawing/2014/main" id="{06ACE454-1CEA-4821-803B-E5601BDC41BF}"/>
                  </a:ext>
                </a:extLst>
              </p:cNvPr>
              <p:cNvSpPr/>
              <p:nvPr/>
            </p:nvSpPr>
            <p:spPr>
              <a:xfrm>
                <a:off x="1734356" y="555814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82" name="Oval 381">
                <a:extLst>
                  <a:ext uri="{FF2B5EF4-FFF2-40B4-BE49-F238E27FC236}">
                    <a16:creationId xmlns:a16="http://schemas.microsoft.com/office/drawing/2014/main" id="{56512588-F9CA-45EA-90C4-6B027AE81DCF}"/>
                  </a:ext>
                </a:extLst>
              </p:cNvPr>
              <p:cNvSpPr/>
              <p:nvPr/>
            </p:nvSpPr>
            <p:spPr>
              <a:xfrm>
                <a:off x="1734356" y="580142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83" name="Oval 382">
                <a:extLst>
                  <a:ext uri="{FF2B5EF4-FFF2-40B4-BE49-F238E27FC236}">
                    <a16:creationId xmlns:a16="http://schemas.microsoft.com/office/drawing/2014/main" id="{EDEC2014-724C-43DE-8092-34556DA72F9C}"/>
                  </a:ext>
                </a:extLst>
              </p:cNvPr>
              <p:cNvSpPr/>
              <p:nvPr/>
            </p:nvSpPr>
            <p:spPr>
              <a:xfrm>
                <a:off x="1951072" y="509534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84" name="Oval 383">
                <a:extLst>
                  <a:ext uri="{FF2B5EF4-FFF2-40B4-BE49-F238E27FC236}">
                    <a16:creationId xmlns:a16="http://schemas.microsoft.com/office/drawing/2014/main" id="{C7D2E995-BB6F-45E9-8ACC-A59550A84EB2}"/>
                  </a:ext>
                </a:extLst>
              </p:cNvPr>
              <p:cNvSpPr/>
              <p:nvPr/>
            </p:nvSpPr>
            <p:spPr>
              <a:xfrm>
                <a:off x="1952470" y="530647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85" name="Oval 384">
                <a:extLst>
                  <a:ext uri="{FF2B5EF4-FFF2-40B4-BE49-F238E27FC236}">
                    <a16:creationId xmlns:a16="http://schemas.microsoft.com/office/drawing/2014/main" id="{A8C132C1-0AD2-4D4C-A851-D4F5954ADAB4}"/>
                  </a:ext>
                </a:extLst>
              </p:cNvPr>
              <p:cNvSpPr/>
              <p:nvPr/>
            </p:nvSpPr>
            <p:spPr>
              <a:xfrm>
                <a:off x="1952470" y="555814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EB692203-4CD0-4A6A-8321-D27E5F2A8230}"/>
                  </a:ext>
                </a:extLst>
              </p:cNvPr>
              <p:cNvSpPr/>
              <p:nvPr/>
            </p:nvSpPr>
            <p:spPr>
              <a:xfrm>
                <a:off x="1952470" y="580142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87" name="Oval 386">
                <a:extLst>
                  <a:ext uri="{FF2B5EF4-FFF2-40B4-BE49-F238E27FC236}">
                    <a16:creationId xmlns:a16="http://schemas.microsoft.com/office/drawing/2014/main" id="{FE1E1EDB-DC83-4807-A79E-01835E461221}"/>
                  </a:ext>
                </a:extLst>
              </p:cNvPr>
              <p:cNvSpPr/>
              <p:nvPr/>
            </p:nvSpPr>
            <p:spPr>
              <a:xfrm>
                <a:off x="2194353" y="509534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88" name="Oval 387">
                <a:extLst>
                  <a:ext uri="{FF2B5EF4-FFF2-40B4-BE49-F238E27FC236}">
                    <a16:creationId xmlns:a16="http://schemas.microsoft.com/office/drawing/2014/main" id="{CD684988-9469-43A0-A526-780EA5658C88}"/>
                  </a:ext>
                </a:extLst>
              </p:cNvPr>
              <p:cNvSpPr/>
              <p:nvPr/>
            </p:nvSpPr>
            <p:spPr>
              <a:xfrm>
                <a:off x="2195751" y="530647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6C2A4010-F8B1-41D3-98B5-EF2B17B6453D}"/>
                  </a:ext>
                </a:extLst>
              </p:cNvPr>
              <p:cNvSpPr/>
              <p:nvPr/>
            </p:nvSpPr>
            <p:spPr>
              <a:xfrm>
                <a:off x="2195751" y="555814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90" name="Oval 389">
                <a:extLst>
                  <a:ext uri="{FF2B5EF4-FFF2-40B4-BE49-F238E27FC236}">
                    <a16:creationId xmlns:a16="http://schemas.microsoft.com/office/drawing/2014/main" id="{54C3291E-C698-42A1-95FE-2F1AE94574E9}"/>
                  </a:ext>
                </a:extLst>
              </p:cNvPr>
              <p:cNvSpPr/>
              <p:nvPr/>
            </p:nvSpPr>
            <p:spPr>
              <a:xfrm>
                <a:off x="2195751" y="580142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id="{9D6312D4-A4E3-41F6-A9DD-99517E5C5F9C}"/>
                  </a:ext>
                </a:extLst>
              </p:cNvPr>
              <p:cNvSpPr/>
              <p:nvPr/>
            </p:nvSpPr>
            <p:spPr>
              <a:xfrm>
                <a:off x="2429245" y="509534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92" name="Oval 391">
                <a:extLst>
                  <a:ext uri="{FF2B5EF4-FFF2-40B4-BE49-F238E27FC236}">
                    <a16:creationId xmlns:a16="http://schemas.microsoft.com/office/drawing/2014/main" id="{F92E4DB1-DED8-46C5-AA56-3603B5FDFCA6}"/>
                  </a:ext>
                </a:extLst>
              </p:cNvPr>
              <p:cNvSpPr/>
              <p:nvPr/>
            </p:nvSpPr>
            <p:spPr>
              <a:xfrm>
                <a:off x="2430643" y="530647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93" name="Oval 392">
                <a:extLst>
                  <a:ext uri="{FF2B5EF4-FFF2-40B4-BE49-F238E27FC236}">
                    <a16:creationId xmlns:a16="http://schemas.microsoft.com/office/drawing/2014/main" id="{FBBC0FFC-7DC7-4F6C-A271-BDA9AF30BB16}"/>
                  </a:ext>
                </a:extLst>
              </p:cNvPr>
              <p:cNvSpPr/>
              <p:nvPr/>
            </p:nvSpPr>
            <p:spPr>
              <a:xfrm>
                <a:off x="2430643" y="555814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94" name="Oval 393">
                <a:extLst>
                  <a:ext uri="{FF2B5EF4-FFF2-40B4-BE49-F238E27FC236}">
                    <a16:creationId xmlns:a16="http://schemas.microsoft.com/office/drawing/2014/main" id="{09658085-34BE-4122-BEFF-F87647202C4B}"/>
                  </a:ext>
                </a:extLst>
              </p:cNvPr>
              <p:cNvSpPr/>
              <p:nvPr/>
            </p:nvSpPr>
            <p:spPr>
              <a:xfrm>
                <a:off x="2430643" y="580142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95" name="Oval 394">
                <a:extLst>
                  <a:ext uri="{FF2B5EF4-FFF2-40B4-BE49-F238E27FC236}">
                    <a16:creationId xmlns:a16="http://schemas.microsoft.com/office/drawing/2014/main" id="{6BBB8165-2C85-4DD7-B2B0-8381D35E76D7}"/>
                  </a:ext>
                </a:extLst>
              </p:cNvPr>
              <p:cNvSpPr/>
              <p:nvPr/>
            </p:nvSpPr>
            <p:spPr>
              <a:xfrm>
                <a:off x="2664137" y="509534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96" name="Oval 395">
                <a:extLst>
                  <a:ext uri="{FF2B5EF4-FFF2-40B4-BE49-F238E27FC236}">
                    <a16:creationId xmlns:a16="http://schemas.microsoft.com/office/drawing/2014/main" id="{035C3F51-D343-4698-9A20-8909490393BB}"/>
                  </a:ext>
                </a:extLst>
              </p:cNvPr>
              <p:cNvSpPr/>
              <p:nvPr/>
            </p:nvSpPr>
            <p:spPr>
              <a:xfrm>
                <a:off x="2665535" y="530647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F3596CA0-7E84-42D3-831C-9D213E3006E6}"/>
                  </a:ext>
                </a:extLst>
              </p:cNvPr>
              <p:cNvSpPr/>
              <p:nvPr/>
            </p:nvSpPr>
            <p:spPr>
              <a:xfrm>
                <a:off x="2665535" y="555814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98" name="Oval 397">
                <a:extLst>
                  <a:ext uri="{FF2B5EF4-FFF2-40B4-BE49-F238E27FC236}">
                    <a16:creationId xmlns:a16="http://schemas.microsoft.com/office/drawing/2014/main" id="{344B92C7-3480-467D-ABDB-0B16DAE67646}"/>
                  </a:ext>
                </a:extLst>
              </p:cNvPr>
              <p:cNvSpPr/>
              <p:nvPr/>
            </p:nvSpPr>
            <p:spPr>
              <a:xfrm>
                <a:off x="2665535" y="580142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99" name="Oval 398">
                <a:extLst>
                  <a:ext uri="{FF2B5EF4-FFF2-40B4-BE49-F238E27FC236}">
                    <a16:creationId xmlns:a16="http://schemas.microsoft.com/office/drawing/2014/main" id="{EC112DA9-C402-45E4-95AE-0C55F53279AF}"/>
                  </a:ext>
                </a:extLst>
              </p:cNvPr>
              <p:cNvSpPr/>
              <p:nvPr/>
            </p:nvSpPr>
            <p:spPr>
              <a:xfrm>
                <a:off x="2890640" y="508695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00" name="Oval 399">
                <a:extLst>
                  <a:ext uri="{FF2B5EF4-FFF2-40B4-BE49-F238E27FC236}">
                    <a16:creationId xmlns:a16="http://schemas.microsoft.com/office/drawing/2014/main" id="{0B88F763-EA2B-4CCA-8FED-3A5730373040}"/>
                  </a:ext>
                </a:extLst>
              </p:cNvPr>
              <p:cNvSpPr/>
              <p:nvPr/>
            </p:nvSpPr>
            <p:spPr>
              <a:xfrm>
                <a:off x="2892038" y="529808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01" name="Oval 400">
                <a:extLst>
                  <a:ext uri="{FF2B5EF4-FFF2-40B4-BE49-F238E27FC236}">
                    <a16:creationId xmlns:a16="http://schemas.microsoft.com/office/drawing/2014/main" id="{41D4C08E-CD0E-4992-B3FF-563833E8BC8B}"/>
                  </a:ext>
                </a:extLst>
              </p:cNvPr>
              <p:cNvSpPr/>
              <p:nvPr/>
            </p:nvSpPr>
            <p:spPr>
              <a:xfrm>
                <a:off x="2892038" y="554975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02" name="Oval 401">
                <a:extLst>
                  <a:ext uri="{FF2B5EF4-FFF2-40B4-BE49-F238E27FC236}">
                    <a16:creationId xmlns:a16="http://schemas.microsoft.com/office/drawing/2014/main" id="{4853B38B-C008-4326-B5CB-308E147D547B}"/>
                  </a:ext>
                </a:extLst>
              </p:cNvPr>
              <p:cNvSpPr/>
              <p:nvPr/>
            </p:nvSpPr>
            <p:spPr>
              <a:xfrm>
                <a:off x="2892038" y="579303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03" name="Oval 402">
                <a:extLst>
                  <a:ext uri="{FF2B5EF4-FFF2-40B4-BE49-F238E27FC236}">
                    <a16:creationId xmlns:a16="http://schemas.microsoft.com/office/drawing/2014/main" id="{F3F9FBF6-15E9-4A3D-8B80-132A12DF62A1}"/>
                  </a:ext>
                </a:extLst>
              </p:cNvPr>
              <p:cNvSpPr/>
              <p:nvPr/>
            </p:nvSpPr>
            <p:spPr>
              <a:xfrm>
                <a:off x="3108754" y="508695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04" name="Oval 403">
                <a:extLst>
                  <a:ext uri="{FF2B5EF4-FFF2-40B4-BE49-F238E27FC236}">
                    <a16:creationId xmlns:a16="http://schemas.microsoft.com/office/drawing/2014/main" id="{329A9660-1D3F-4178-B1EF-A1FBD584CE13}"/>
                  </a:ext>
                </a:extLst>
              </p:cNvPr>
              <p:cNvSpPr/>
              <p:nvPr/>
            </p:nvSpPr>
            <p:spPr>
              <a:xfrm>
                <a:off x="3110152" y="529808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05" name="Oval 404">
                <a:extLst>
                  <a:ext uri="{FF2B5EF4-FFF2-40B4-BE49-F238E27FC236}">
                    <a16:creationId xmlns:a16="http://schemas.microsoft.com/office/drawing/2014/main" id="{3EA11A59-C7BF-4D10-A5E1-2DBE12CC0E3B}"/>
                  </a:ext>
                </a:extLst>
              </p:cNvPr>
              <p:cNvSpPr/>
              <p:nvPr/>
            </p:nvSpPr>
            <p:spPr>
              <a:xfrm>
                <a:off x="3110152" y="554975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06" name="Oval 405">
                <a:extLst>
                  <a:ext uri="{FF2B5EF4-FFF2-40B4-BE49-F238E27FC236}">
                    <a16:creationId xmlns:a16="http://schemas.microsoft.com/office/drawing/2014/main" id="{07B4D05F-BC09-469E-B4B5-77C60DA76363}"/>
                  </a:ext>
                </a:extLst>
              </p:cNvPr>
              <p:cNvSpPr/>
              <p:nvPr/>
            </p:nvSpPr>
            <p:spPr>
              <a:xfrm>
                <a:off x="3110152" y="579303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10FBC398-DD2F-45BF-B30B-7097860C5C8D}"/>
                  </a:ext>
                </a:extLst>
              </p:cNvPr>
              <p:cNvSpPr/>
              <p:nvPr/>
            </p:nvSpPr>
            <p:spPr>
              <a:xfrm>
                <a:off x="3335257" y="509534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08" name="Oval 407">
                <a:extLst>
                  <a:ext uri="{FF2B5EF4-FFF2-40B4-BE49-F238E27FC236}">
                    <a16:creationId xmlns:a16="http://schemas.microsoft.com/office/drawing/2014/main" id="{45164A18-C150-41F8-976B-BCE72BCFD123}"/>
                  </a:ext>
                </a:extLst>
              </p:cNvPr>
              <p:cNvSpPr/>
              <p:nvPr/>
            </p:nvSpPr>
            <p:spPr>
              <a:xfrm>
                <a:off x="3336655" y="530647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FF293CF7-FC5F-409A-AB4B-724EBCCA1907}"/>
                  </a:ext>
                </a:extLst>
              </p:cNvPr>
              <p:cNvSpPr/>
              <p:nvPr/>
            </p:nvSpPr>
            <p:spPr>
              <a:xfrm>
                <a:off x="3336655" y="555814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10" name="Oval 409">
                <a:extLst>
                  <a:ext uri="{FF2B5EF4-FFF2-40B4-BE49-F238E27FC236}">
                    <a16:creationId xmlns:a16="http://schemas.microsoft.com/office/drawing/2014/main" id="{E226E2C8-2A09-4DE6-883C-C69E84EEFF68}"/>
                  </a:ext>
                </a:extLst>
              </p:cNvPr>
              <p:cNvSpPr/>
              <p:nvPr/>
            </p:nvSpPr>
            <p:spPr>
              <a:xfrm>
                <a:off x="3336655" y="580142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11" name="Oval 410">
                <a:extLst>
                  <a:ext uri="{FF2B5EF4-FFF2-40B4-BE49-F238E27FC236}">
                    <a16:creationId xmlns:a16="http://schemas.microsoft.com/office/drawing/2014/main" id="{3E76819F-B143-494F-A1A5-B107A2E8F187}"/>
                  </a:ext>
                </a:extLst>
              </p:cNvPr>
              <p:cNvSpPr/>
              <p:nvPr/>
            </p:nvSpPr>
            <p:spPr>
              <a:xfrm>
                <a:off x="3536593" y="508695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12" name="Oval 411">
                <a:extLst>
                  <a:ext uri="{FF2B5EF4-FFF2-40B4-BE49-F238E27FC236}">
                    <a16:creationId xmlns:a16="http://schemas.microsoft.com/office/drawing/2014/main" id="{8914727C-B441-4437-AC40-329B6747263C}"/>
                  </a:ext>
                </a:extLst>
              </p:cNvPr>
              <p:cNvSpPr/>
              <p:nvPr/>
            </p:nvSpPr>
            <p:spPr>
              <a:xfrm>
                <a:off x="3537991" y="529808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13" name="Oval 412">
                <a:extLst>
                  <a:ext uri="{FF2B5EF4-FFF2-40B4-BE49-F238E27FC236}">
                    <a16:creationId xmlns:a16="http://schemas.microsoft.com/office/drawing/2014/main" id="{0B3A13F1-DACE-413E-BA8C-2B11EF8C058F}"/>
                  </a:ext>
                </a:extLst>
              </p:cNvPr>
              <p:cNvSpPr/>
              <p:nvPr/>
            </p:nvSpPr>
            <p:spPr>
              <a:xfrm>
                <a:off x="3537991" y="554975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14" name="Oval 413">
                <a:extLst>
                  <a:ext uri="{FF2B5EF4-FFF2-40B4-BE49-F238E27FC236}">
                    <a16:creationId xmlns:a16="http://schemas.microsoft.com/office/drawing/2014/main" id="{0B849E97-7AD8-4BB0-BC01-0098BD6CE1D9}"/>
                  </a:ext>
                </a:extLst>
              </p:cNvPr>
              <p:cNvSpPr/>
              <p:nvPr/>
            </p:nvSpPr>
            <p:spPr>
              <a:xfrm>
                <a:off x="3537991" y="579303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415" name="Straight Connector 414">
                <a:extLst>
                  <a:ext uri="{FF2B5EF4-FFF2-40B4-BE49-F238E27FC236}">
                    <a16:creationId xmlns:a16="http://schemas.microsoft.com/office/drawing/2014/main" id="{DDC9D056-6516-4747-B428-72EC6BFB2AB4}"/>
                  </a:ext>
                </a:extLst>
              </p:cNvPr>
              <p:cNvCxnSpPr>
                <a:cxnSpLocks/>
                <a:endCxn id="421" idx="4"/>
              </p:cNvCxnSpPr>
              <p:nvPr/>
            </p:nvCxnSpPr>
            <p:spPr>
              <a:xfrm>
                <a:off x="3798048" y="5120116"/>
                <a:ext cx="3844" cy="754704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>
                <a:extLst>
                  <a:ext uri="{FF2B5EF4-FFF2-40B4-BE49-F238E27FC236}">
                    <a16:creationId xmlns:a16="http://schemas.microsoft.com/office/drawing/2014/main" id="{8D8AF650-6DB8-4F61-A582-0E2B8F54AB01}"/>
                  </a:ext>
                </a:extLst>
              </p:cNvPr>
              <p:cNvCxnSpPr>
                <a:cxnSpLocks/>
                <a:endCxn id="425" idx="4"/>
              </p:cNvCxnSpPr>
              <p:nvPr/>
            </p:nvCxnSpPr>
            <p:spPr>
              <a:xfrm flipH="1">
                <a:off x="4020006" y="5120116"/>
                <a:ext cx="5944" cy="754704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Straight Connector 416">
                <a:extLst>
                  <a:ext uri="{FF2B5EF4-FFF2-40B4-BE49-F238E27FC236}">
                    <a16:creationId xmlns:a16="http://schemas.microsoft.com/office/drawing/2014/main" id="{040DD6BC-5165-4321-9AE1-937858318EF4}"/>
                  </a:ext>
                </a:extLst>
              </p:cNvPr>
              <p:cNvCxnSpPr>
                <a:cxnSpLocks/>
                <a:endCxn id="429" idx="4"/>
              </p:cNvCxnSpPr>
              <p:nvPr/>
            </p:nvCxnSpPr>
            <p:spPr>
              <a:xfrm>
                <a:off x="4260841" y="5120116"/>
                <a:ext cx="2446" cy="754704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8" name="Oval 417">
                <a:extLst>
                  <a:ext uri="{FF2B5EF4-FFF2-40B4-BE49-F238E27FC236}">
                    <a16:creationId xmlns:a16="http://schemas.microsoft.com/office/drawing/2014/main" id="{F60C3353-DA68-470B-B789-6041F89CAFA0}"/>
                  </a:ext>
                </a:extLst>
              </p:cNvPr>
              <p:cNvSpPr/>
              <p:nvPr/>
            </p:nvSpPr>
            <p:spPr>
              <a:xfrm>
                <a:off x="3764494" y="509674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19" name="Oval 418">
                <a:extLst>
                  <a:ext uri="{FF2B5EF4-FFF2-40B4-BE49-F238E27FC236}">
                    <a16:creationId xmlns:a16="http://schemas.microsoft.com/office/drawing/2014/main" id="{F65B5EEA-E480-4AAE-8AB1-DC268ECE7CA3}"/>
                  </a:ext>
                </a:extLst>
              </p:cNvPr>
              <p:cNvSpPr/>
              <p:nvPr/>
            </p:nvSpPr>
            <p:spPr>
              <a:xfrm>
                <a:off x="3765892" y="530786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20" name="Oval 419">
                <a:extLst>
                  <a:ext uri="{FF2B5EF4-FFF2-40B4-BE49-F238E27FC236}">
                    <a16:creationId xmlns:a16="http://schemas.microsoft.com/office/drawing/2014/main" id="{17DB4CFB-4970-487E-AA97-F8E6C68CF28A}"/>
                  </a:ext>
                </a:extLst>
              </p:cNvPr>
              <p:cNvSpPr/>
              <p:nvPr/>
            </p:nvSpPr>
            <p:spPr>
              <a:xfrm>
                <a:off x="3765892" y="555953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21" name="Oval 420">
                <a:extLst>
                  <a:ext uri="{FF2B5EF4-FFF2-40B4-BE49-F238E27FC236}">
                    <a16:creationId xmlns:a16="http://schemas.microsoft.com/office/drawing/2014/main" id="{8BF2EC10-F4EE-4A34-B5A0-230A8A20D74B}"/>
                  </a:ext>
                </a:extLst>
              </p:cNvPr>
              <p:cNvSpPr/>
              <p:nvPr/>
            </p:nvSpPr>
            <p:spPr>
              <a:xfrm>
                <a:off x="3765892" y="580282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22" name="Oval 421">
                <a:extLst>
                  <a:ext uri="{FF2B5EF4-FFF2-40B4-BE49-F238E27FC236}">
                    <a16:creationId xmlns:a16="http://schemas.microsoft.com/office/drawing/2014/main" id="{B9AF38B5-4909-4473-9EF3-3468BEAD14CC}"/>
                  </a:ext>
                </a:extLst>
              </p:cNvPr>
              <p:cNvSpPr/>
              <p:nvPr/>
            </p:nvSpPr>
            <p:spPr>
              <a:xfrm>
                <a:off x="3982608" y="509674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23" name="Oval 422">
                <a:extLst>
                  <a:ext uri="{FF2B5EF4-FFF2-40B4-BE49-F238E27FC236}">
                    <a16:creationId xmlns:a16="http://schemas.microsoft.com/office/drawing/2014/main" id="{AD62B08E-F898-4FC5-A422-60F87BCE4CFE}"/>
                  </a:ext>
                </a:extLst>
              </p:cNvPr>
              <p:cNvSpPr/>
              <p:nvPr/>
            </p:nvSpPr>
            <p:spPr>
              <a:xfrm>
                <a:off x="3984006" y="530786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24" name="Oval 423">
                <a:extLst>
                  <a:ext uri="{FF2B5EF4-FFF2-40B4-BE49-F238E27FC236}">
                    <a16:creationId xmlns:a16="http://schemas.microsoft.com/office/drawing/2014/main" id="{15281410-F128-4116-B77F-6D655B151D36}"/>
                  </a:ext>
                </a:extLst>
              </p:cNvPr>
              <p:cNvSpPr/>
              <p:nvPr/>
            </p:nvSpPr>
            <p:spPr>
              <a:xfrm>
                <a:off x="3984006" y="555953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25" name="Oval 424">
                <a:extLst>
                  <a:ext uri="{FF2B5EF4-FFF2-40B4-BE49-F238E27FC236}">
                    <a16:creationId xmlns:a16="http://schemas.microsoft.com/office/drawing/2014/main" id="{1BCF7D63-3718-4FE2-ACA2-2C6CEB3BD451}"/>
                  </a:ext>
                </a:extLst>
              </p:cNvPr>
              <p:cNvSpPr/>
              <p:nvPr/>
            </p:nvSpPr>
            <p:spPr>
              <a:xfrm>
                <a:off x="3984006" y="580282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26" name="Oval 425">
                <a:extLst>
                  <a:ext uri="{FF2B5EF4-FFF2-40B4-BE49-F238E27FC236}">
                    <a16:creationId xmlns:a16="http://schemas.microsoft.com/office/drawing/2014/main" id="{878644A5-C440-4F0A-A83C-709A9656A398}"/>
                  </a:ext>
                </a:extLst>
              </p:cNvPr>
              <p:cNvSpPr/>
              <p:nvPr/>
            </p:nvSpPr>
            <p:spPr>
              <a:xfrm>
                <a:off x="4225889" y="509674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27" name="Oval 426">
                <a:extLst>
                  <a:ext uri="{FF2B5EF4-FFF2-40B4-BE49-F238E27FC236}">
                    <a16:creationId xmlns:a16="http://schemas.microsoft.com/office/drawing/2014/main" id="{4E8210D2-127F-4817-A092-7F09BE3B934B}"/>
                  </a:ext>
                </a:extLst>
              </p:cNvPr>
              <p:cNvSpPr/>
              <p:nvPr/>
            </p:nvSpPr>
            <p:spPr>
              <a:xfrm>
                <a:off x="4227287" y="530786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28" name="Oval 427">
                <a:extLst>
                  <a:ext uri="{FF2B5EF4-FFF2-40B4-BE49-F238E27FC236}">
                    <a16:creationId xmlns:a16="http://schemas.microsoft.com/office/drawing/2014/main" id="{2FB56BAB-73DE-497F-9742-E4F9DF003C87}"/>
                  </a:ext>
                </a:extLst>
              </p:cNvPr>
              <p:cNvSpPr/>
              <p:nvPr/>
            </p:nvSpPr>
            <p:spPr>
              <a:xfrm>
                <a:off x="4227287" y="555953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29" name="Oval 428">
                <a:extLst>
                  <a:ext uri="{FF2B5EF4-FFF2-40B4-BE49-F238E27FC236}">
                    <a16:creationId xmlns:a16="http://schemas.microsoft.com/office/drawing/2014/main" id="{06FFB7DD-A128-4096-968A-26C92B414659}"/>
                  </a:ext>
                </a:extLst>
              </p:cNvPr>
              <p:cNvSpPr/>
              <p:nvPr/>
            </p:nvSpPr>
            <p:spPr>
              <a:xfrm>
                <a:off x="4227287" y="580282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3161CF7C-5B1E-439E-BB39-35D45F2CFE95}"/>
                </a:ext>
              </a:extLst>
            </p:cNvPr>
            <p:cNvGrpSpPr/>
            <p:nvPr/>
          </p:nvGrpSpPr>
          <p:grpSpPr>
            <a:xfrm>
              <a:off x="8768634" y="3072139"/>
              <a:ext cx="2791435" cy="804639"/>
              <a:chOff x="8549122" y="5783101"/>
              <a:chExt cx="2791435" cy="804639"/>
            </a:xfrm>
            <a:scene3d>
              <a:camera prst="isometricTopUp"/>
              <a:lightRig rig="threePt" dir="t"/>
            </a:scene3d>
          </p:grpSpPr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1A10402B-B69D-4661-82ED-6430AAE811D6}"/>
                  </a:ext>
                </a:extLst>
              </p:cNvPr>
              <p:cNvCxnSpPr>
                <a:cxnSpLocks/>
                <a:stCxn id="284" idx="0"/>
              </p:cNvCxnSpPr>
              <p:nvPr/>
            </p:nvCxnSpPr>
            <p:spPr>
              <a:xfrm flipH="1">
                <a:off x="8589670" y="5783101"/>
                <a:ext cx="2444" cy="76129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CFFB12B9-78EB-4254-A487-8BBA70549B7B}"/>
                  </a:ext>
                </a:extLst>
              </p:cNvPr>
              <p:cNvCxnSpPr>
                <a:cxnSpLocks/>
                <a:endCxn id="299" idx="6"/>
              </p:cNvCxnSpPr>
              <p:nvPr/>
            </p:nvCxnSpPr>
            <p:spPr>
              <a:xfrm>
                <a:off x="8549122" y="6546101"/>
                <a:ext cx="2791435" cy="5639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65AB8D32-9CFA-48EC-B952-3B97E22DDA86}"/>
                  </a:ext>
                </a:extLst>
              </p:cNvPr>
              <p:cNvSpPr/>
              <p:nvPr/>
            </p:nvSpPr>
            <p:spPr>
              <a:xfrm>
                <a:off x="8556114" y="578310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76656B5A-3FB6-4FEC-B54E-5ADCF8194D52}"/>
                  </a:ext>
                </a:extLst>
              </p:cNvPr>
              <p:cNvSpPr/>
              <p:nvPr/>
            </p:nvSpPr>
            <p:spPr>
              <a:xfrm>
                <a:off x="8556114" y="603477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86" name="Oval 285">
                <a:extLst>
                  <a:ext uri="{FF2B5EF4-FFF2-40B4-BE49-F238E27FC236}">
                    <a16:creationId xmlns:a16="http://schemas.microsoft.com/office/drawing/2014/main" id="{41A824A6-40AC-4437-8B19-B2260DCB67FF}"/>
                  </a:ext>
                </a:extLst>
              </p:cNvPr>
              <p:cNvSpPr/>
              <p:nvPr/>
            </p:nvSpPr>
            <p:spPr>
              <a:xfrm>
                <a:off x="8556114" y="627805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id="{EFA983AF-98DF-4570-B619-CEC735642182}"/>
                  </a:ext>
                </a:extLst>
              </p:cNvPr>
              <p:cNvSpPr/>
              <p:nvPr/>
            </p:nvSpPr>
            <p:spPr>
              <a:xfrm>
                <a:off x="8556114" y="651294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88" name="Oval 287">
                <a:extLst>
                  <a:ext uri="{FF2B5EF4-FFF2-40B4-BE49-F238E27FC236}">
                    <a16:creationId xmlns:a16="http://schemas.microsoft.com/office/drawing/2014/main" id="{8D6A0662-3D57-4CB4-8792-30211EBB124D}"/>
                  </a:ext>
                </a:extLst>
              </p:cNvPr>
              <p:cNvSpPr/>
              <p:nvPr/>
            </p:nvSpPr>
            <p:spPr>
              <a:xfrm>
                <a:off x="8775626" y="651434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89" name="Oval 288">
                <a:extLst>
                  <a:ext uri="{FF2B5EF4-FFF2-40B4-BE49-F238E27FC236}">
                    <a16:creationId xmlns:a16="http://schemas.microsoft.com/office/drawing/2014/main" id="{11813F9F-8DD8-48FA-8D2B-2BD5C7C42AB0}"/>
                  </a:ext>
                </a:extLst>
              </p:cNvPr>
              <p:cNvSpPr/>
              <p:nvPr/>
            </p:nvSpPr>
            <p:spPr>
              <a:xfrm>
                <a:off x="8993740" y="651434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8BD3ABCB-59FA-4A5F-8617-126092AD11E9}"/>
                  </a:ext>
                </a:extLst>
              </p:cNvPr>
              <p:cNvSpPr/>
              <p:nvPr/>
            </p:nvSpPr>
            <p:spPr>
              <a:xfrm>
                <a:off x="9237021" y="651434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91" name="Oval 290">
                <a:extLst>
                  <a:ext uri="{FF2B5EF4-FFF2-40B4-BE49-F238E27FC236}">
                    <a16:creationId xmlns:a16="http://schemas.microsoft.com/office/drawing/2014/main" id="{6C360F6A-1FAC-40A0-B565-7BD91F804660}"/>
                  </a:ext>
                </a:extLst>
              </p:cNvPr>
              <p:cNvSpPr/>
              <p:nvPr/>
            </p:nvSpPr>
            <p:spPr>
              <a:xfrm>
                <a:off x="9471913" y="651434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D1D8986E-FC28-49DC-80C3-6303C73AA098}"/>
                  </a:ext>
                </a:extLst>
              </p:cNvPr>
              <p:cNvSpPr/>
              <p:nvPr/>
            </p:nvSpPr>
            <p:spPr>
              <a:xfrm>
                <a:off x="9706805" y="651434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93" name="Oval 292">
                <a:extLst>
                  <a:ext uri="{FF2B5EF4-FFF2-40B4-BE49-F238E27FC236}">
                    <a16:creationId xmlns:a16="http://schemas.microsoft.com/office/drawing/2014/main" id="{7C20B39D-336F-454C-9241-1AA32B7288ED}"/>
                  </a:ext>
                </a:extLst>
              </p:cNvPr>
              <p:cNvSpPr/>
              <p:nvPr/>
            </p:nvSpPr>
            <p:spPr>
              <a:xfrm>
                <a:off x="9933308" y="650595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8D732BE2-86F0-41D8-B771-0449EF4EDF1F}"/>
                  </a:ext>
                </a:extLst>
              </p:cNvPr>
              <p:cNvSpPr/>
              <p:nvPr/>
            </p:nvSpPr>
            <p:spPr>
              <a:xfrm>
                <a:off x="10151422" y="650595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95" name="Oval 294">
                <a:extLst>
                  <a:ext uri="{FF2B5EF4-FFF2-40B4-BE49-F238E27FC236}">
                    <a16:creationId xmlns:a16="http://schemas.microsoft.com/office/drawing/2014/main" id="{574CAE56-77BE-460C-BCF6-1A7E4A9474C8}"/>
                  </a:ext>
                </a:extLst>
              </p:cNvPr>
              <p:cNvSpPr/>
              <p:nvPr/>
            </p:nvSpPr>
            <p:spPr>
              <a:xfrm>
                <a:off x="10377925" y="651434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0DE05C47-C2D5-41BD-9E99-996F78F7A691}"/>
                  </a:ext>
                </a:extLst>
              </p:cNvPr>
              <p:cNvSpPr/>
              <p:nvPr/>
            </p:nvSpPr>
            <p:spPr>
              <a:xfrm>
                <a:off x="10579261" y="650595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4221A190-9577-4D19-86BE-827C1DE4D209}"/>
                  </a:ext>
                </a:extLst>
              </p:cNvPr>
              <p:cNvSpPr/>
              <p:nvPr/>
            </p:nvSpPr>
            <p:spPr>
              <a:xfrm>
                <a:off x="10807162" y="651574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C0882551-6959-41A8-978B-2834C7B9C7ED}"/>
                  </a:ext>
                </a:extLst>
              </p:cNvPr>
              <p:cNvSpPr/>
              <p:nvPr/>
            </p:nvSpPr>
            <p:spPr>
              <a:xfrm>
                <a:off x="11025276" y="651574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969C2907-2D88-44CA-9099-247F3DC3261A}"/>
                  </a:ext>
                </a:extLst>
              </p:cNvPr>
              <p:cNvSpPr/>
              <p:nvPr/>
            </p:nvSpPr>
            <p:spPr>
              <a:xfrm>
                <a:off x="11268557" y="651574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7DB71225-2251-40BA-86F1-7B645ADB5749}"/>
                </a:ext>
              </a:extLst>
            </p:cNvPr>
            <p:cNvGrpSpPr/>
            <p:nvPr/>
          </p:nvGrpSpPr>
          <p:grpSpPr>
            <a:xfrm>
              <a:off x="8767237" y="3231264"/>
              <a:ext cx="2791435" cy="804639"/>
              <a:chOff x="8549122" y="5783101"/>
              <a:chExt cx="2791435" cy="804639"/>
            </a:xfrm>
            <a:scene3d>
              <a:camera prst="isometricTopUp"/>
              <a:lightRig rig="threePt" dir="t"/>
            </a:scene3d>
          </p:grpSpPr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AA5C86F5-7A04-43FF-9D19-14AD15114003}"/>
                  </a:ext>
                </a:extLst>
              </p:cNvPr>
              <p:cNvCxnSpPr>
                <a:cxnSpLocks/>
                <a:stCxn id="266" idx="0"/>
              </p:cNvCxnSpPr>
              <p:nvPr/>
            </p:nvCxnSpPr>
            <p:spPr>
              <a:xfrm flipH="1">
                <a:off x="8589670" y="5783101"/>
                <a:ext cx="2444" cy="76129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CFBAA16F-8AE8-4FE0-A394-9F6DF19789CB}"/>
                  </a:ext>
                </a:extLst>
              </p:cNvPr>
              <p:cNvCxnSpPr>
                <a:cxnSpLocks/>
                <a:endCxn id="281" idx="6"/>
              </p:cNvCxnSpPr>
              <p:nvPr/>
            </p:nvCxnSpPr>
            <p:spPr>
              <a:xfrm>
                <a:off x="8549122" y="6546101"/>
                <a:ext cx="2791435" cy="5639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1CA8ECE3-9FAB-4853-B5EB-E032001F155C}"/>
                  </a:ext>
                </a:extLst>
              </p:cNvPr>
              <p:cNvSpPr/>
              <p:nvPr/>
            </p:nvSpPr>
            <p:spPr>
              <a:xfrm>
                <a:off x="8556114" y="578310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746E6C88-B9E7-4CDB-8674-6F6E8598F161}"/>
                  </a:ext>
                </a:extLst>
              </p:cNvPr>
              <p:cNvSpPr/>
              <p:nvPr/>
            </p:nvSpPr>
            <p:spPr>
              <a:xfrm>
                <a:off x="8556114" y="603477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02860FC6-BECE-40FF-A7F2-5A636B03C420}"/>
                  </a:ext>
                </a:extLst>
              </p:cNvPr>
              <p:cNvSpPr/>
              <p:nvPr/>
            </p:nvSpPr>
            <p:spPr>
              <a:xfrm>
                <a:off x="8556114" y="627805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69" name="Oval 268">
                <a:extLst>
                  <a:ext uri="{FF2B5EF4-FFF2-40B4-BE49-F238E27FC236}">
                    <a16:creationId xmlns:a16="http://schemas.microsoft.com/office/drawing/2014/main" id="{A08B5A9D-F861-46AD-BA9A-C38A25334BDA}"/>
                  </a:ext>
                </a:extLst>
              </p:cNvPr>
              <p:cNvSpPr/>
              <p:nvPr/>
            </p:nvSpPr>
            <p:spPr>
              <a:xfrm>
                <a:off x="8556114" y="651294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1C1FEE39-18E4-483A-8544-111BB439A900}"/>
                  </a:ext>
                </a:extLst>
              </p:cNvPr>
              <p:cNvSpPr/>
              <p:nvPr/>
            </p:nvSpPr>
            <p:spPr>
              <a:xfrm>
                <a:off x="8775626" y="651434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50233525-A52F-4A4C-965E-B8283B8CCAE6}"/>
                  </a:ext>
                </a:extLst>
              </p:cNvPr>
              <p:cNvSpPr/>
              <p:nvPr/>
            </p:nvSpPr>
            <p:spPr>
              <a:xfrm>
                <a:off x="8993740" y="651434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4020D830-146C-4363-934C-AB9F3C2D9498}"/>
                  </a:ext>
                </a:extLst>
              </p:cNvPr>
              <p:cNvSpPr/>
              <p:nvPr/>
            </p:nvSpPr>
            <p:spPr>
              <a:xfrm>
                <a:off x="9237021" y="651434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8B6A8F57-AAAC-4F59-B8FA-447B7645098F}"/>
                  </a:ext>
                </a:extLst>
              </p:cNvPr>
              <p:cNvSpPr/>
              <p:nvPr/>
            </p:nvSpPr>
            <p:spPr>
              <a:xfrm>
                <a:off x="9471913" y="651434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8D4505F7-51D8-465C-9174-63511E5EA791}"/>
                  </a:ext>
                </a:extLst>
              </p:cNvPr>
              <p:cNvSpPr/>
              <p:nvPr/>
            </p:nvSpPr>
            <p:spPr>
              <a:xfrm>
                <a:off x="9706805" y="651434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id="{3F69DC78-BE79-412F-B6B3-3AA1F073F06E}"/>
                  </a:ext>
                </a:extLst>
              </p:cNvPr>
              <p:cNvSpPr/>
              <p:nvPr/>
            </p:nvSpPr>
            <p:spPr>
              <a:xfrm>
                <a:off x="9933308" y="650595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B9989055-15B4-495A-AB64-ED81C7578853}"/>
                  </a:ext>
                </a:extLst>
              </p:cNvPr>
              <p:cNvSpPr/>
              <p:nvPr/>
            </p:nvSpPr>
            <p:spPr>
              <a:xfrm>
                <a:off x="10151422" y="650595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C4508B9C-9E51-4476-9428-54CD2B7C40C0}"/>
                  </a:ext>
                </a:extLst>
              </p:cNvPr>
              <p:cNvSpPr/>
              <p:nvPr/>
            </p:nvSpPr>
            <p:spPr>
              <a:xfrm>
                <a:off x="10377925" y="651434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D7977EEF-6D73-4F6D-B3D8-8DF42C252EB4}"/>
                  </a:ext>
                </a:extLst>
              </p:cNvPr>
              <p:cNvSpPr/>
              <p:nvPr/>
            </p:nvSpPr>
            <p:spPr>
              <a:xfrm>
                <a:off x="10579261" y="650595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86258E58-62F7-463E-B734-9876370E051D}"/>
                  </a:ext>
                </a:extLst>
              </p:cNvPr>
              <p:cNvSpPr/>
              <p:nvPr/>
            </p:nvSpPr>
            <p:spPr>
              <a:xfrm>
                <a:off x="10807162" y="651574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id="{CCB6C4CF-2F4E-487D-817D-C4628DCF6B62}"/>
                  </a:ext>
                </a:extLst>
              </p:cNvPr>
              <p:cNvSpPr/>
              <p:nvPr/>
            </p:nvSpPr>
            <p:spPr>
              <a:xfrm>
                <a:off x="11025276" y="651574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7B3AACA7-552B-4CDF-BDD0-201E68F5914D}"/>
                  </a:ext>
                </a:extLst>
              </p:cNvPr>
              <p:cNvSpPr/>
              <p:nvPr/>
            </p:nvSpPr>
            <p:spPr>
              <a:xfrm>
                <a:off x="11268557" y="651574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A00967FD-DC97-419F-B158-AF52BD9221AA}"/>
              </a:ext>
            </a:extLst>
          </p:cNvPr>
          <p:cNvSpPr txBox="1"/>
          <p:nvPr/>
        </p:nvSpPr>
        <p:spPr>
          <a:xfrm>
            <a:off x="5304386" y="6118401"/>
            <a:ext cx="2451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DNN pipeline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1F921092-707A-40D4-A071-2D71AACB8768}"/>
                  </a:ext>
                </a:extLst>
              </p:cNvPr>
              <p:cNvSpPr txBox="1"/>
              <p:nvPr/>
            </p:nvSpPr>
            <p:spPr>
              <a:xfrm>
                <a:off x="5134797" y="4527476"/>
                <a:ext cx="33374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IN" sz="1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1F921092-707A-40D4-A071-2D71AACB8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4797" y="4527476"/>
                <a:ext cx="333746" cy="215444"/>
              </a:xfrm>
              <a:prstGeom prst="rect">
                <a:avLst/>
              </a:prstGeom>
              <a:blipFill>
                <a:blip r:embed="rId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0" name="TextBox 429">
                <a:extLst>
                  <a:ext uri="{FF2B5EF4-FFF2-40B4-BE49-F238E27FC236}">
                    <a16:creationId xmlns:a16="http://schemas.microsoft.com/office/drawing/2014/main" id="{EF3B4335-926A-4C17-8F2B-EDF863948C96}"/>
                  </a:ext>
                </a:extLst>
              </p:cNvPr>
              <p:cNvSpPr txBox="1"/>
              <p:nvPr/>
            </p:nvSpPr>
            <p:spPr>
              <a:xfrm>
                <a:off x="5742743" y="4352825"/>
                <a:ext cx="33791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IN" sz="1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430" name="TextBox 429">
                <a:extLst>
                  <a:ext uri="{FF2B5EF4-FFF2-40B4-BE49-F238E27FC236}">
                    <a16:creationId xmlns:a16="http://schemas.microsoft.com/office/drawing/2014/main" id="{EF3B4335-926A-4C17-8F2B-EDF863948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743" y="4352825"/>
                <a:ext cx="337913" cy="215444"/>
              </a:xfrm>
              <a:prstGeom prst="rect">
                <a:avLst/>
              </a:prstGeom>
              <a:blipFill>
                <a:blip r:embed="rId7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2" name="Picture 311">
            <a:extLst>
              <a:ext uri="{FF2B5EF4-FFF2-40B4-BE49-F238E27FC236}">
                <a16:creationId xmlns:a16="http://schemas.microsoft.com/office/drawing/2014/main" id="{6217E640-83A6-42F2-962C-A9B273F77C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285" y="4439883"/>
            <a:ext cx="435236" cy="435236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99BA654-B3F8-4EDD-924A-B885301EC32A}"/>
              </a:ext>
            </a:extLst>
          </p:cNvPr>
          <p:cNvCxnSpPr/>
          <p:nvPr/>
        </p:nvCxnSpPr>
        <p:spPr>
          <a:xfrm>
            <a:off x="4744513" y="4619819"/>
            <a:ext cx="42672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16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30" grpId="0"/>
      <p:bldP spid="531" grpId="0"/>
      <p:bldP spid="532" grpId="0"/>
      <p:bldP spid="533" grpId="0"/>
      <p:bldP spid="541" grpId="0" animBg="1"/>
      <p:bldP spid="541" grpId="1" animBg="1"/>
      <p:bldP spid="542" grpId="0"/>
      <p:bldP spid="542" grpId="1"/>
      <p:bldP spid="543" grpId="0"/>
      <p:bldP spid="543" grpId="1"/>
      <p:bldP spid="241" grpId="0" animBg="1"/>
      <p:bldP spid="243" grpId="0" animBg="1"/>
      <p:bldP spid="68" grpId="0"/>
      <p:bldP spid="94" grpId="0"/>
      <p:bldP spid="43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</TotalTime>
  <Words>619</Words>
  <Application>Microsoft Office PowerPoint</Application>
  <PresentationFormat>Widescreen</PresentationFormat>
  <Paragraphs>147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Kaushal Tare</dc:creator>
  <cp:lastModifiedBy>kaushal tare</cp:lastModifiedBy>
  <cp:revision>166</cp:revision>
  <dcterms:created xsi:type="dcterms:W3CDTF">2021-06-28T14:12:50Z</dcterms:created>
  <dcterms:modified xsi:type="dcterms:W3CDTF">2022-02-14T00:45:55Z</dcterms:modified>
</cp:coreProperties>
</file>